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714" r:id="rId3"/>
    <p:sldMasterId id="2147483725" r:id="rId4"/>
    <p:sldMasterId id="2147483758" r:id="rId5"/>
    <p:sldMasterId id="2147483771" r:id="rId6"/>
    <p:sldMasterId id="2147483784" r:id="rId7"/>
    <p:sldMasterId id="2147483810" r:id="rId8"/>
    <p:sldMasterId id="2147483836" r:id="rId9"/>
    <p:sldMasterId id="2147483848" r:id="rId10"/>
    <p:sldMasterId id="2147483860" r:id="rId11"/>
  </p:sldMasterIdLst>
  <p:notesMasterIdLst>
    <p:notesMasterId r:id="rId30"/>
  </p:notesMasterIdLst>
  <p:handoutMasterIdLst>
    <p:handoutMasterId r:id="rId31"/>
  </p:handoutMasterIdLst>
  <p:sldIdLst>
    <p:sldId id="285" r:id="rId12"/>
    <p:sldId id="484" r:id="rId13"/>
    <p:sldId id="485" r:id="rId14"/>
    <p:sldId id="486" r:id="rId15"/>
    <p:sldId id="487" r:id="rId16"/>
    <p:sldId id="482" r:id="rId17"/>
    <p:sldId id="464" r:id="rId18"/>
    <p:sldId id="465" r:id="rId19"/>
    <p:sldId id="467" r:id="rId20"/>
    <p:sldId id="463" r:id="rId21"/>
    <p:sldId id="472" r:id="rId22"/>
    <p:sldId id="473" r:id="rId23"/>
    <p:sldId id="477" r:id="rId24"/>
    <p:sldId id="478" r:id="rId25"/>
    <p:sldId id="481" r:id="rId26"/>
    <p:sldId id="471" r:id="rId27"/>
    <p:sldId id="461" r:id="rId28"/>
    <p:sldId id="479" r:id="rId29"/>
  </p:sldIdLst>
  <p:sldSz cx="13681075" cy="7705725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36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0734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6101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146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68347" algn="l" defTabSz="90734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22027" algn="l" defTabSz="90734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75708" algn="l" defTabSz="90734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29366" algn="l" defTabSz="90734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27">
          <p15:clr>
            <a:srgbClr val="A4A3A4"/>
          </p15:clr>
        </p15:guide>
        <p15:guide id="2" pos="43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A"/>
    <a:srgbClr val="E04E39"/>
    <a:srgbClr val="D8EF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9" autoAdjust="0"/>
  </p:normalViewPr>
  <p:slideViewPr>
    <p:cSldViewPr>
      <p:cViewPr>
        <p:scale>
          <a:sx n="80" d="100"/>
          <a:sy n="80" d="100"/>
        </p:scale>
        <p:origin x="-1254" y="-456"/>
      </p:cViewPr>
      <p:guideLst>
        <p:guide orient="horz" pos="2427"/>
        <p:guide pos="4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FCC50D2-EA55-4977-9C38-00CD24994358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AE438C31-BC2C-49ED-AC6C-A7FB1FD8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2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524164C1-F11D-4271-999A-C00DB3324A94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4538"/>
            <a:ext cx="66103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1"/>
            <a:ext cx="5438775" cy="4466511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2B4C7D6A-3C1D-48E8-9990-EACFE27C22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1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3667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7347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1013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4686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8347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22027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75708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9366" algn="l" defTabSz="907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663" y="744538"/>
            <a:ext cx="66103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663" y="744538"/>
            <a:ext cx="66103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B09C92-EB62-4CCA-B6B5-77C6A747F2EC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01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663" y="744538"/>
            <a:ext cx="66103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663" y="744538"/>
            <a:ext cx="66103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49300"/>
            <a:ext cx="6648450" cy="37449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C7D6A-3C1D-48E8-9990-EACFE27C228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39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663" y="744538"/>
            <a:ext cx="66103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72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663" y="744538"/>
            <a:ext cx="66103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72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601" y="410290"/>
            <a:ext cx="11799929" cy="1489417"/>
          </a:xfrm>
          <a:prstGeom prst="rect">
            <a:avLst/>
          </a:prstGeom>
        </p:spPr>
        <p:txBody>
          <a:bodyPr lIns="101851" tIns="50932" rIns="101851" bIns="5093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601" y="2051307"/>
            <a:ext cx="11799929" cy="4889212"/>
          </a:xfrm>
          <a:prstGeom prst="rect">
            <a:avLst/>
          </a:prstGeom>
        </p:spPr>
        <p:txBody>
          <a:bodyPr lIns="101851" tIns="50932" rIns="101851" bIns="5093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39834" y="7142190"/>
            <a:ext cx="3079749" cy="409576"/>
          </a:xfrm>
          <a:prstGeom prst="rect">
            <a:avLst/>
          </a:prstGeom>
        </p:spPr>
        <p:txBody>
          <a:bodyPr lIns="101851" tIns="50932" rIns="101851" bIns="5093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FF7438-DCE0-4AF7-B3BD-107ACA530C80}" type="datetimeFigureOut">
              <a:rPr lang="ru-RU"/>
              <a:pPr>
                <a:defRPr/>
              </a:pPr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32317" y="7142190"/>
            <a:ext cx="4616452" cy="409576"/>
          </a:xfrm>
          <a:prstGeom prst="rect">
            <a:avLst/>
          </a:prstGeom>
        </p:spPr>
        <p:txBody>
          <a:bodyPr lIns="101851" tIns="50932" rIns="101851" bIns="5093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61558" y="7142190"/>
            <a:ext cx="3079749" cy="409576"/>
          </a:xfrm>
          <a:prstGeom prst="rect">
            <a:avLst/>
          </a:prstGeom>
        </p:spPr>
        <p:txBody>
          <a:bodyPr lIns="101851" tIns="50932" rIns="101851" bIns="50932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B0ADED-770D-4005-9FF6-4ADA30DB4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1737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0045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2823461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61"/>
            <a:ext cx="4422399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8658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1602431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31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4213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31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910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77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31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90011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5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403" y="1661582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82" tIns="66587" rIns="133182" bIns="6658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1597980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9" y="2568580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83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921" y="2823484"/>
            <a:ext cx="4435477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06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88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649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1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0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43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4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37426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322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2823461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61"/>
            <a:ext cx="4422399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37843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1602429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29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478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29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910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498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29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90005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614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99" y="1661582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97" tIns="66599" rIns="133197" bIns="6659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1" y="1597980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9" y="2568580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9369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918" y="2823484"/>
            <a:ext cx="4435477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11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88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335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8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2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6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5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23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81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9671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24096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81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78" y="2823431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0" y="2823431"/>
            <a:ext cx="4422399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27270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78" y="1602425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0" y="1602425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11214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0" y="1602425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910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140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77" y="1602425"/>
            <a:ext cx="4422399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90002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43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94" y="1661579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257" tIns="66626" rIns="133257" bIns="66626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78" y="1597974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6" y="2568577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69410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81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912" y="2823453"/>
            <a:ext cx="4435477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226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250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88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764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2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0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77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562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 userDrawn="1"/>
        </p:nvSpPr>
        <p:spPr>
          <a:xfrm>
            <a:off x="1070576" y="365759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3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16"/>
            <a:ext cx="11628914" cy="2682734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315"/>
            <a:ext cx="10260808" cy="1860433"/>
          </a:xfrm>
        </p:spPr>
        <p:txBody>
          <a:bodyPr/>
          <a:lstStyle>
            <a:lvl1pPr marL="0" indent="0" algn="ctr">
              <a:buNone/>
              <a:defRPr sz="3000"/>
            </a:lvl1pPr>
            <a:lvl2pPr marL="586303" indent="0" algn="ctr">
              <a:buNone/>
              <a:defRPr sz="2500"/>
            </a:lvl2pPr>
            <a:lvl3pPr marL="1172607" indent="0" algn="ctr">
              <a:buNone/>
              <a:defRPr sz="2200"/>
            </a:lvl3pPr>
            <a:lvl4pPr marL="1758911" indent="0" algn="ctr">
              <a:buNone/>
              <a:defRPr sz="2100"/>
            </a:lvl4pPr>
            <a:lvl5pPr marL="2345216" indent="0" algn="ctr">
              <a:buNone/>
              <a:defRPr sz="2100"/>
            </a:lvl5pPr>
            <a:lvl6pPr marL="2931523" indent="0" algn="ctr">
              <a:buNone/>
              <a:defRPr sz="2100"/>
            </a:lvl6pPr>
            <a:lvl7pPr marL="3517824" indent="0" algn="ctr">
              <a:buNone/>
              <a:defRPr sz="2100"/>
            </a:lvl7pPr>
            <a:lvl8pPr marL="4104125" indent="0" algn="ctr">
              <a:buNone/>
              <a:defRPr sz="2100"/>
            </a:lvl8pPr>
            <a:lvl9pPr marL="4690434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D521-BA84-4702-90BC-7C35525286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B9F50099-DF57-4CE3-B456-7E5D3D255A2A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32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0576" y="365759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3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BB5D5-776C-4B6C-9C7D-59BDA46504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1FD1EBCE-10C0-473A-B028-ACEF38CDF8FA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82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3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77" y="1921111"/>
            <a:ext cx="11799929" cy="320536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77" y="5156774"/>
            <a:ext cx="11799929" cy="168562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5863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7260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75891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452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3152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17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0412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6904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DDB6-C034-45A1-862A-77426B1943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C2D44F78-1C41-4D84-9ABA-4F0E13CE6B32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11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605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6077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DAB3-4BCE-4E21-86BB-A2B26DDAF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0AD7263B-D223-4B62-8093-C704B90DCB09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0951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86" y="410261"/>
            <a:ext cx="11799929" cy="14894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389" y="1888973"/>
            <a:ext cx="5787735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303" indent="0">
              <a:buNone/>
              <a:defRPr sz="2500" b="1"/>
            </a:lvl2pPr>
            <a:lvl3pPr marL="1172607" indent="0">
              <a:buNone/>
              <a:defRPr sz="2200" b="1"/>
            </a:lvl3pPr>
            <a:lvl4pPr marL="1758911" indent="0">
              <a:buNone/>
              <a:defRPr sz="2100" b="1"/>
            </a:lvl4pPr>
            <a:lvl5pPr marL="2345216" indent="0">
              <a:buNone/>
              <a:defRPr sz="2100" b="1"/>
            </a:lvl5pPr>
            <a:lvl6pPr marL="2931523" indent="0">
              <a:buNone/>
              <a:defRPr sz="2100" b="1"/>
            </a:lvl6pPr>
            <a:lvl7pPr marL="3517824" indent="0">
              <a:buNone/>
              <a:defRPr sz="2100" b="1"/>
            </a:lvl7pPr>
            <a:lvl8pPr marL="4104125" indent="0">
              <a:buNone/>
              <a:defRPr sz="2100" b="1"/>
            </a:lvl8pPr>
            <a:lvl9pPr marL="469043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389" y="2814730"/>
            <a:ext cx="5787735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6105" y="1888973"/>
            <a:ext cx="5816239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303" indent="0">
              <a:buNone/>
              <a:defRPr sz="2500" b="1"/>
            </a:lvl2pPr>
            <a:lvl3pPr marL="1172607" indent="0">
              <a:buNone/>
              <a:defRPr sz="2200" b="1"/>
            </a:lvl3pPr>
            <a:lvl4pPr marL="1758911" indent="0">
              <a:buNone/>
              <a:defRPr sz="2100" b="1"/>
            </a:lvl4pPr>
            <a:lvl5pPr marL="2345216" indent="0">
              <a:buNone/>
              <a:defRPr sz="2100" b="1"/>
            </a:lvl5pPr>
            <a:lvl6pPr marL="2931523" indent="0">
              <a:buNone/>
              <a:defRPr sz="2100" b="1"/>
            </a:lvl6pPr>
            <a:lvl7pPr marL="3517824" indent="0">
              <a:buNone/>
              <a:defRPr sz="2100" b="1"/>
            </a:lvl7pPr>
            <a:lvl8pPr marL="4104125" indent="0">
              <a:buNone/>
              <a:defRPr sz="2100" b="1"/>
            </a:lvl8pPr>
            <a:lvl9pPr marL="469043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6105" y="2814730"/>
            <a:ext cx="5816239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9B88-1371-4E31-9516-DE2794BA7A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4E93AF8B-6981-4803-ADD9-2BB3838A9F96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05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ED42-6A4A-4D65-B383-7FD91E813D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0F71C28D-2960-4FBF-9707-5EAB32DA8519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706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ADE6-1937-473F-8A1F-3EB8AB3AD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2D305FAA-EE2A-4B11-B3C9-74D44FB9CC87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80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6239" y="1109511"/>
            <a:ext cx="6926044" cy="5476060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303" indent="0">
              <a:buNone/>
              <a:defRPr sz="1800"/>
            </a:lvl2pPr>
            <a:lvl3pPr marL="1172607" indent="0">
              <a:buNone/>
              <a:defRPr sz="1600"/>
            </a:lvl3pPr>
            <a:lvl4pPr marL="1758911" indent="0">
              <a:buNone/>
              <a:defRPr sz="1300"/>
            </a:lvl4pPr>
            <a:lvl5pPr marL="2345216" indent="0">
              <a:buNone/>
              <a:defRPr sz="1300"/>
            </a:lvl5pPr>
            <a:lvl6pPr marL="2931523" indent="0">
              <a:buNone/>
              <a:defRPr sz="1300"/>
            </a:lvl6pPr>
            <a:lvl7pPr marL="3517824" indent="0">
              <a:buNone/>
              <a:defRPr sz="1300"/>
            </a:lvl7pPr>
            <a:lvl8pPr marL="4104125" indent="0">
              <a:buNone/>
              <a:defRPr sz="1300"/>
            </a:lvl8pPr>
            <a:lvl9pPr marL="469043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DC45-1552-408B-A671-467C126650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85457A79-FB1D-47F7-B802-09BECE02A139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58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6239" y="1109511"/>
            <a:ext cx="6926044" cy="5476060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86303" indent="0">
              <a:buNone/>
              <a:defRPr sz="3600"/>
            </a:lvl2pPr>
            <a:lvl3pPr marL="1172607" indent="0">
              <a:buNone/>
              <a:defRPr sz="3000"/>
            </a:lvl3pPr>
            <a:lvl4pPr marL="1758911" indent="0">
              <a:buNone/>
              <a:defRPr sz="2500"/>
            </a:lvl4pPr>
            <a:lvl5pPr marL="2345216" indent="0">
              <a:buNone/>
              <a:defRPr sz="2500"/>
            </a:lvl5pPr>
            <a:lvl6pPr marL="2931523" indent="0">
              <a:buNone/>
              <a:defRPr sz="2500"/>
            </a:lvl6pPr>
            <a:lvl7pPr marL="3517824" indent="0">
              <a:buNone/>
              <a:defRPr sz="2500"/>
            </a:lvl7pPr>
            <a:lvl8pPr marL="4104125" indent="0">
              <a:buNone/>
              <a:defRPr sz="2500"/>
            </a:lvl8pPr>
            <a:lvl9pPr marL="4690434" indent="0">
              <a:buNone/>
              <a:defRPr sz="2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303" indent="0">
              <a:buNone/>
              <a:defRPr sz="1800"/>
            </a:lvl2pPr>
            <a:lvl3pPr marL="1172607" indent="0">
              <a:buNone/>
              <a:defRPr sz="1600"/>
            </a:lvl3pPr>
            <a:lvl4pPr marL="1758911" indent="0">
              <a:buNone/>
              <a:defRPr sz="1300"/>
            </a:lvl4pPr>
            <a:lvl5pPr marL="2345216" indent="0">
              <a:buNone/>
              <a:defRPr sz="1300"/>
            </a:lvl5pPr>
            <a:lvl6pPr marL="2931523" indent="0">
              <a:buNone/>
              <a:defRPr sz="1300"/>
            </a:lvl6pPr>
            <a:lvl7pPr marL="3517824" indent="0">
              <a:buNone/>
              <a:defRPr sz="1300"/>
            </a:lvl7pPr>
            <a:lvl8pPr marL="4104125" indent="0">
              <a:buNone/>
              <a:defRPr sz="1300"/>
            </a:lvl8pPr>
            <a:lvl9pPr marL="469043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5C5E-30F9-47EC-8333-83D8D09CC7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DBF36460-5E46-43FD-B77F-46F9FF4EEE04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483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F959-50AE-465D-978B-998FC3BE5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7915216D-E52B-42E5-9ADA-F61475677D47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47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90521" y="410286"/>
            <a:ext cx="2949982" cy="65302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579" y="410286"/>
            <a:ext cx="8678932" cy="65302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EA312-D366-4A36-AEED-0DADC607AE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67" tIns="53187" rIns="106367" bIns="5318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065E8636-C79B-48F5-86CF-5705301B1C7E}" type="slidenum">
              <a:rPr lang="ru-RU" smtClean="0">
                <a:solidFill>
                  <a:prstClr val="black"/>
                </a:solidFill>
              </a:rPr>
              <a:pPr defTabSz="5318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05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12911257" y="7265598"/>
            <a:ext cx="591121" cy="315260"/>
          </a:xfrm>
          <a:prstGeom prst="rect">
            <a:avLst/>
          </a:prstGeom>
          <a:noFill/>
        </p:spPr>
        <p:txBody>
          <a:bodyPr lIns="106367" tIns="53187" rIns="106367" bIns="53187">
            <a:spAutoFit/>
          </a:bodyPr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fld id="{9BD9DE39-1379-4356-9A13-E6BE60FDA9A7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189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87907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 userDrawn="1"/>
        </p:nvSpPr>
        <p:spPr>
          <a:xfrm>
            <a:off x="1070575" y="365759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88" tIns="53196" rIns="106388" bIns="53196" anchor="ctr"/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1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16"/>
            <a:ext cx="11628914" cy="2682734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315"/>
            <a:ext cx="10260808" cy="1860433"/>
          </a:xfrm>
        </p:spPr>
        <p:txBody>
          <a:bodyPr/>
          <a:lstStyle>
            <a:lvl1pPr marL="0" indent="0" algn="ctr">
              <a:buNone/>
              <a:defRPr sz="3000"/>
            </a:lvl1pPr>
            <a:lvl2pPr marL="586413" indent="0" algn="ctr">
              <a:buNone/>
              <a:defRPr sz="2500"/>
            </a:lvl2pPr>
            <a:lvl3pPr marL="1172828" indent="0" algn="ctr">
              <a:buNone/>
              <a:defRPr sz="2200"/>
            </a:lvl3pPr>
            <a:lvl4pPr marL="1759238" indent="0" algn="ctr">
              <a:buNone/>
              <a:defRPr sz="2100"/>
            </a:lvl4pPr>
            <a:lvl5pPr marL="2345661" indent="0" algn="ctr">
              <a:buNone/>
              <a:defRPr sz="2100"/>
            </a:lvl5pPr>
            <a:lvl6pPr marL="2932071" indent="0" algn="ctr">
              <a:buNone/>
              <a:defRPr sz="2100"/>
            </a:lvl6pPr>
            <a:lvl7pPr marL="3518490" indent="0" algn="ctr">
              <a:buNone/>
              <a:defRPr sz="2100"/>
            </a:lvl7pPr>
            <a:lvl8pPr marL="4104898" indent="0" algn="ctr">
              <a:buNone/>
              <a:defRPr sz="2100"/>
            </a:lvl8pPr>
            <a:lvl9pPr marL="469132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D521-BA84-4702-90BC-7C35525286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B9F50099-DF57-4CE3-B456-7E5D3D255A2A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52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0575" y="365759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88" tIns="53196" rIns="106388" bIns="53196" anchor="ctr"/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1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BB5D5-776C-4B6C-9C7D-59BDA46504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1FD1EBCE-10C0-473A-B028-ACEF38CDF8FA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308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41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77" y="1921111"/>
            <a:ext cx="11799929" cy="320536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77" y="5156774"/>
            <a:ext cx="11799929" cy="168562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58641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7282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75923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4566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320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184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0489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6913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DDB6-C034-45A1-862A-77426B1943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C2D44F78-1C41-4D84-9ABA-4F0E13CE6B32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3975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604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6074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DAB3-4BCE-4E21-86BB-A2B26DDAF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0AD7263B-D223-4B62-8093-C704B90DCB09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990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86" y="410261"/>
            <a:ext cx="11799929" cy="14894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387" y="1888973"/>
            <a:ext cx="5787735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413" indent="0">
              <a:buNone/>
              <a:defRPr sz="2500" b="1"/>
            </a:lvl2pPr>
            <a:lvl3pPr marL="1172828" indent="0">
              <a:buNone/>
              <a:defRPr sz="2200" b="1"/>
            </a:lvl3pPr>
            <a:lvl4pPr marL="1759238" indent="0">
              <a:buNone/>
              <a:defRPr sz="2100" b="1"/>
            </a:lvl4pPr>
            <a:lvl5pPr marL="2345661" indent="0">
              <a:buNone/>
              <a:defRPr sz="2100" b="1"/>
            </a:lvl5pPr>
            <a:lvl6pPr marL="2932071" indent="0">
              <a:buNone/>
              <a:defRPr sz="2100" b="1"/>
            </a:lvl6pPr>
            <a:lvl7pPr marL="3518490" indent="0">
              <a:buNone/>
              <a:defRPr sz="2100" b="1"/>
            </a:lvl7pPr>
            <a:lvl8pPr marL="4104898" indent="0">
              <a:buNone/>
              <a:defRPr sz="2100" b="1"/>
            </a:lvl8pPr>
            <a:lvl9pPr marL="469132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387" y="2814730"/>
            <a:ext cx="5787735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6103" y="1888973"/>
            <a:ext cx="5816239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413" indent="0">
              <a:buNone/>
              <a:defRPr sz="2500" b="1"/>
            </a:lvl2pPr>
            <a:lvl3pPr marL="1172828" indent="0">
              <a:buNone/>
              <a:defRPr sz="2200" b="1"/>
            </a:lvl3pPr>
            <a:lvl4pPr marL="1759238" indent="0">
              <a:buNone/>
              <a:defRPr sz="2100" b="1"/>
            </a:lvl4pPr>
            <a:lvl5pPr marL="2345661" indent="0">
              <a:buNone/>
              <a:defRPr sz="2100" b="1"/>
            </a:lvl5pPr>
            <a:lvl6pPr marL="2932071" indent="0">
              <a:buNone/>
              <a:defRPr sz="2100" b="1"/>
            </a:lvl6pPr>
            <a:lvl7pPr marL="3518490" indent="0">
              <a:buNone/>
              <a:defRPr sz="2100" b="1"/>
            </a:lvl7pPr>
            <a:lvl8pPr marL="4104898" indent="0">
              <a:buNone/>
              <a:defRPr sz="2100" b="1"/>
            </a:lvl8pPr>
            <a:lvl9pPr marL="469132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6103" y="2814730"/>
            <a:ext cx="5816239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9B88-1371-4E31-9516-DE2794BA7A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4E93AF8B-6981-4803-ADD9-2BB3838A9F96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445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ED42-6A4A-4D65-B383-7FD91E813D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0F71C28D-2960-4FBF-9707-5EAB32DA8519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981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ADE6-1937-473F-8A1F-3EB8AB3AD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2D305FAA-EE2A-4B11-B3C9-74D44FB9CC87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201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6239" y="1109508"/>
            <a:ext cx="6926044" cy="5476060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413" indent="0">
              <a:buNone/>
              <a:defRPr sz="1800"/>
            </a:lvl2pPr>
            <a:lvl3pPr marL="1172828" indent="0">
              <a:buNone/>
              <a:defRPr sz="1600"/>
            </a:lvl3pPr>
            <a:lvl4pPr marL="1759238" indent="0">
              <a:buNone/>
              <a:defRPr sz="1300"/>
            </a:lvl4pPr>
            <a:lvl5pPr marL="2345661" indent="0">
              <a:buNone/>
              <a:defRPr sz="1300"/>
            </a:lvl5pPr>
            <a:lvl6pPr marL="2932071" indent="0">
              <a:buNone/>
              <a:defRPr sz="1300"/>
            </a:lvl6pPr>
            <a:lvl7pPr marL="3518490" indent="0">
              <a:buNone/>
              <a:defRPr sz="1300"/>
            </a:lvl7pPr>
            <a:lvl8pPr marL="4104898" indent="0">
              <a:buNone/>
              <a:defRPr sz="1300"/>
            </a:lvl8pPr>
            <a:lvl9pPr marL="469132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DC45-1552-408B-A671-467C126650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85457A79-FB1D-47F7-B802-09BECE02A139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037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6239" y="1109508"/>
            <a:ext cx="6926044" cy="5476060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86413" indent="0">
              <a:buNone/>
              <a:defRPr sz="3600"/>
            </a:lvl2pPr>
            <a:lvl3pPr marL="1172828" indent="0">
              <a:buNone/>
              <a:defRPr sz="3000"/>
            </a:lvl3pPr>
            <a:lvl4pPr marL="1759238" indent="0">
              <a:buNone/>
              <a:defRPr sz="2500"/>
            </a:lvl4pPr>
            <a:lvl5pPr marL="2345661" indent="0">
              <a:buNone/>
              <a:defRPr sz="2500"/>
            </a:lvl5pPr>
            <a:lvl6pPr marL="2932071" indent="0">
              <a:buNone/>
              <a:defRPr sz="2500"/>
            </a:lvl6pPr>
            <a:lvl7pPr marL="3518490" indent="0">
              <a:buNone/>
              <a:defRPr sz="2500"/>
            </a:lvl7pPr>
            <a:lvl8pPr marL="4104898" indent="0">
              <a:buNone/>
              <a:defRPr sz="2500"/>
            </a:lvl8pPr>
            <a:lvl9pPr marL="4691321" indent="0">
              <a:buNone/>
              <a:defRPr sz="2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413" indent="0">
              <a:buNone/>
              <a:defRPr sz="1800"/>
            </a:lvl2pPr>
            <a:lvl3pPr marL="1172828" indent="0">
              <a:buNone/>
              <a:defRPr sz="1600"/>
            </a:lvl3pPr>
            <a:lvl4pPr marL="1759238" indent="0">
              <a:buNone/>
              <a:defRPr sz="1300"/>
            </a:lvl4pPr>
            <a:lvl5pPr marL="2345661" indent="0">
              <a:buNone/>
              <a:defRPr sz="1300"/>
            </a:lvl5pPr>
            <a:lvl6pPr marL="2932071" indent="0">
              <a:buNone/>
              <a:defRPr sz="1300"/>
            </a:lvl6pPr>
            <a:lvl7pPr marL="3518490" indent="0">
              <a:buNone/>
              <a:defRPr sz="1300"/>
            </a:lvl7pPr>
            <a:lvl8pPr marL="4104898" indent="0">
              <a:buNone/>
              <a:defRPr sz="1300"/>
            </a:lvl8pPr>
            <a:lvl9pPr marL="469132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5C5E-30F9-47EC-8333-83D8D09CC7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DBF36460-5E46-43FD-B77F-46F9FF4EEE04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828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F959-50AE-465D-978B-998FC3BE5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7915216D-E52B-42E5-9ADA-F61475677D47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43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90521" y="410286"/>
            <a:ext cx="2949982" cy="65302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579" y="410286"/>
            <a:ext cx="8678932" cy="65302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EA312-D366-4A36-AEED-0DADC607AE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388" tIns="53196" rIns="106388" bIns="5319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065E8636-C79B-48F5-86CF-5705301B1C7E}" type="slidenum">
              <a:rPr lang="ru-RU" smtClean="0">
                <a:solidFill>
                  <a:prstClr val="black"/>
                </a:solidFill>
              </a:rPr>
              <a:pPr defTabSz="531991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393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88" tIns="53196" rIns="106388" bIns="53196" anchor="ctr"/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12911254" y="7265598"/>
            <a:ext cx="591121" cy="315278"/>
          </a:xfrm>
          <a:prstGeom prst="rect">
            <a:avLst/>
          </a:prstGeom>
          <a:noFill/>
        </p:spPr>
        <p:txBody>
          <a:bodyPr lIns="106388" tIns="53196" rIns="106388" bIns="53196">
            <a:spAutoFit/>
          </a:bodyPr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fld id="{9BD9DE39-1379-4356-9A13-E6BE60FDA9A7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199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1112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 userDrawn="1"/>
        </p:nvSpPr>
        <p:spPr>
          <a:xfrm>
            <a:off x="1070572" y="365756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46" tIns="53226" rIns="106446" bIns="53226" anchor="ctr"/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38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16"/>
            <a:ext cx="11628914" cy="2682734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312"/>
            <a:ext cx="10260808" cy="1860433"/>
          </a:xfrm>
        </p:spPr>
        <p:txBody>
          <a:bodyPr/>
          <a:lstStyle>
            <a:lvl1pPr marL="0" indent="0" algn="ctr">
              <a:buNone/>
              <a:defRPr sz="3000"/>
            </a:lvl1pPr>
            <a:lvl2pPr marL="586744" indent="0" algn="ctr">
              <a:buNone/>
              <a:defRPr sz="2500"/>
            </a:lvl2pPr>
            <a:lvl3pPr marL="1173493" indent="0" algn="ctr">
              <a:buNone/>
              <a:defRPr sz="2200"/>
            </a:lvl3pPr>
            <a:lvl4pPr marL="1760234" indent="0" algn="ctr">
              <a:buNone/>
              <a:defRPr sz="2100"/>
            </a:lvl4pPr>
            <a:lvl5pPr marL="2346988" indent="0" algn="ctr">
              <a:buNone/>
              <a:defRPr sz="2100"/>
            </a:lvl5pPr>
            <a:lvl6pPr marL="2933734" indent="0" algn="ctr">
              <a:buNone/>
              <a:defRPr sz="2100"/>
            </a:lvl6pPr>
            <a:lvl7pPr marL="3520481" indent="0" algn="ctr">
              <a:buNone/>
              <a:defRPr sz="2100"/>
            </a:lvl7pPr>
            <a:lvl8pPr marL="4107221" indent="0" algn="ctr">
              <a:buNone/>
              <a:defRPr sz="2100"/>
            </a:lvl8pPr>
            <a:lvl9pPr marL="469397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D521-BA84-4702-90BC-7C35525286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B9F50099-DF57-4CE3-B456-7E5D3D255A2A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519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0572" y="365756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46" tIns="53226" rIns="106446" bIns="53226" anchor="ctr"/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38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BB5D5-776C-4B6C-9C7D-59BDA46504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1FD1EBCE-10C0-473A-B028-ACEF38CDF8FA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330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38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77" y="1921111"/>
            <a:ext cx="11799929" cy="320536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77" y="5156774"/>
            <a:ext cx="11799929" cy="168562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58674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7349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7602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469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337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2048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072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6939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DDB6-C034-45A1-862A-77426B1943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C2D44F78-1C41-4D84-9ABA-4F0E13CE6B32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1473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601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6071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DAB3-4BCE-4E21-86BB-A2B26DDAF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0AD7263B-D223-4B62-8093-C704B90DCB09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787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86" y="410261"/>
            <a:ext cx="11799929" cy="14894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384" y="1888973"/>
            <a:ext cx="5787735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744" indent="0">
              <a:buNone/>
              <a:defRPr sz="2500" b="1"/>
            </a:lvl2pPr>
            <a:lvl3pPr marL="1173493" indent="0">
              <a:buNone/>
              <a:defRPr sz="2200" b="1"/>
            </a:lvl3pPr>
            <a:lvl4pPr marL="1760234" indent="0">
              <a:buNone/>
              <a:defRPr sz="2100" b="1"/>
            </a:lvl4pPr>
            <a:lvl5pPr marL="2346988" indent="0">
              <a:buNone/>
              <a:defRPr sz="2100" b="1"/>
            </a:lvl5pPr>
            <a:lvl6pPr marL="2933734" indent="0">
              <a:buNone/>
              <a:defRPr sz="2100" b="1"/>
            </a:lvl6pPr>
            <a:lvl7pPr marL="3520481" indent="0">
              <a:buNone/>
              <a:defRPr sz="2100" b="1"/>
            </a:lvl7pPr>
            <a:lvl8pPr marL="4107221" indent="0">
              <a:buNone/>
              <a:defRPr sz="2100" b="1"/>
            </a:lvl8pPr>
            <a:lvl9pPr marL="469397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384" y="2814730"/>
            <a:ext cx="5787735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6099" y="1888973"/>
            <a:ext cx="5816239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6744" indent="0">
              <a:buNone/>
              <a:defRPr sz="2500" b="1"/>
            </a:lvl2pPr>
            <a:lvl3pPr marL="1173493" indent="0">
              <a:buNone/>
              <a:defRPr sz="2200" b="1"/>
            </a:lvl3pPr>
            <a:lvl4pPr marL="1760234" indent="0">
              <a:buNone/>
              <a:defRPr sz="2100" b="1"/>
            </a:lvl4pPr>
            <a:lvl5pPr marL="2346988" indent="0">
              <a:buNone/>
              <a:defRPr sz="2100" b="1"/>
            </a:lvl5pPr>
            <a:lvl6pPr marL="2933734" indent="0">
              <a:buNone/>
              <a:defRPr sz="2100" b="1"/>
            </a:lvl6pPr>
            <a:lvl7pPr marL="3520481" indent="0">
              <a:buNone/>
              <a:defRPr sz="2100" b="1"/>
            </a:lvl7pPr>
            <a:lvl8pPr marL="4107221" indent="0">
              <a:buNone/>
              <a:defRPr sz="2100" b="1"/>
            </a:lvl8pPr>
            <a:lvl9pPr marL="469397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6099" y="2814730"/>
            <a:ext cx="5816239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9B88-1371-4E31-9516-DE2794BA7A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4E93AF8B-6981-4803-ADD9-2BB3838A9F96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729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ED42-6A4A-4D65-B383-7FD91E813D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0F71C28D-2960-4FBF-9707-5EAB32DA8519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6566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ADE6-1937-473F-8A1F-3EB8AB3AD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2D305FAA-EE2A-4B11-B3C9-74D44FB9CC87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5991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6239" y="1109505"/>
            <a:ext cx="6926044" cy="5476060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744" indent="0">
              <a:buNone/>
              <a:defRPr sz="1800"/>
            </a:lvl2pPr>
            <a:lvl3pPr marL="1173493" indent="0">
              <a:buNone/>
              <a:defRPr sz="1600"/>
            </a:lvl3pPr>
            <a:lvl4pPr marL="1760234" indent="0">
              <a:buNone/>
              <a:defRPr sz="1300"/>
            </a:lvl4pPr>
            <a:lvl5pPr marL="2346988" indent="0">
              <a:buNone/>
              <a:defRPr sz="1300"/>
            </a:lvl5pPr>
            <a:lvl6pPr marL="2933734" indent="0">
              <a:buNone/>
              <a:defRPr sz="1300"/>
            </a:lvl6pPr>
            <a:lvl7pPr marL="3520481" indent="0">
              <a:buNone/>
              <a:defRPr sz="1300"/>
            </a:lvl7pPr>
            <a:lvl8pPr marL="4107221" indent="0">
              <a:buNone/>
              <a:defRPr sz="1300"/>
            </a:lvl8pPr>
            <a:lvl9pPr marL="469397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DC45-1552-408B-A671-467C126650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85457A79-FB1D-47F7-B802-09BECE02A139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4722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6239" y="1109505"/>
            <a:ext cx="6926044" cy="5476060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86744" indent="0">
              <a:buNone/>
              <a:defRPr sz="3600"/>
            </a:lvl2pPr>
            <a:lvl3pPr marL="1173493" indent="0">
              <a:buNone/>
              <a:defRPr sz="3000"/>
            </a:lvl3pPr>
            <a:lvl4pPr marL="1760234" indent="0">
              <a:buNone/>
              <a:defRPr sz="2500"/>
            </a:lvl4pPr>
            <a:lvl5pPr marL="2346988" indent="0">
              <a:buNone/>
              <a:defRPr sz="2500"/>
            </a:lvl5pPr>
            <a:lvl6pPr marL="2933734" indent="0">
              <a:buNone/>
              <a:defRPr sz="2500"/>
            </a:lvl6pPr>
            <a:lvl7pPr marL="3520481" indent="0">
              <a:buNone/>
              <a:defRPr sz="2500"/>
            </a:lvl7pPr>
            <a:lvl8pPr marL="4107221" indent="0">
              <a:buNone/>
              <a:defRPr sz="2500"/>
            </a:lvl8pPr>
            <a:lvl9pPr marL="4693971" indent="0">
              <a:buNone/>
              <a:defRPr sz="2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6744" indent="0">
              <a:buNone/>
              <a:defRPr sz="1800"/>
            </a:lvl2pPr>
            <a:lvl3pPr marL="1173493" indent="0">
              <a:buNone/>
              <a:defRPr sz="1600"/>
            </a:lvl3pPr>
            <a:lvl4pPr marL="1760234" indent="0">
              <a:buNone/>
              <a:defRPr sz="1300"/>
            </a:lvl4pPr>
            <a:lvl5pPr marL="2346988" indent="0">
              <a:buNone/>
              <a:defRPr sz="1300"/>
            </a:lvl5pPr>
            <a:lvl6pPr marL="2933734" indent="0">
              <a:buNone/>
              <a:defRPr sz="1300"/>
            </a:lvl6pPr>
            <a:lvl7pPr marL="3520481" indent="0">
              <a:buNone/>
              <a:defRPr sz="1300"/>
            </a:lvl7pPr>
            <a:lvl8pPr marL="4107221" indent="0">
              <a:buNone/>
              <a:defRPr sz="1300"/>
            </a:lvl8pPr>
            <a:lvl9pPr marL="469397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5C5E-30F9-47EC-8333-83D8D09CC7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DBF36460-5E46-43FD-B77F-46F9FF4EEE04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631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F959-50AE-465D-978B-998FC3BE5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7915216D-E52B-42E5-9ADA-F61475677D47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281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90521" y="410286"/>
            <a:ext cx="2949982" cy="65302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579" y="410286"/>
            <a:ext cx="8678932" cy="65302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EA312-D366-4A36-AEED-0DADC607AE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446" tIns="53226" rIns="106446" bIns="5322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065E8636-C79B-48F5-86CF-5705301B1C7E}" type="slidenum">
              <a:rPr lang="ru-RU" smtClean="0">
                <a:solidFill>
                  <a:prstClr val="black"/>
                </a:solidFill>
              </a:rPr>
              <a:pPr defTabSz="532292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376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46" tIns="53226" rIns="106446" bIns="53226" anchor="ctr"/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12911251" y="7265596"/>
            <a:ext cx="591121" cy="315339"/>
          </a:xfrm>
          <a:prstGeom prst="rect">
            <a:avLst/>
          </a:prstGeom>
          <a:noFill/>
        </p:spPr>
        <p:txBody>
          <a:bodyPr lIns="106446" tIns="53226" rIns="106446" bIns="53226">
            <a:spAutoFit/>
          </a:bodyPr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fld id="{9BD9DE39-1379-4356-9A13-E6BE60FDA9A7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229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69474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 userDrawn="1"/>
        </p:nvSpPr>
        <p:spPr>
          <a:xfrm>
            <a:off x="1070561" y="365747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14" tIns="53307" rIns="106614" bIns="53307" anchor="ctr"/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29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13"/>
            <a:ext cx="11628914" cy="2682734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303"/>
            <a:ext cx="10260808" cy="1860433"/>
          </a:xfrm>
        </p:spPr>
        <p:txBody>
          <a:bodyPr/>
          <a:lstStyle>
            <a:lvl1pPr marL="0" indent="0" algn="ctr">
              <a:buNone/>
              <a:defRPr sz="3000"/>
            </a:lvl1pPr>
            <a:lvl2pPr marL="587633" indent="0" algn="ctr">
              <a:buNone/>
              <a:defRPr sz="2500"/>
            </a:lvl2pPr>
            <a:lvl3pPr marL="1175266" indent="0" algn="ctr">
              <a:buNone/>
              <a:defRPr sz="2200"/>
            </a:lvl3pPr>
            <a:lvl4pPr marL="1762880" indent="0" algn="ctr">
              <a:buNone/>
              <a:defRPr sz="2100"/>
            </a:lvl4pPr>
            <a:lvl5pPr marL="2350527" indent="0" algn="ctr">
              <a:buNone/>
              <a:defRPr sz="2100"/>
            </a:lvl5pPr>
            <a:lvl6pPr marL="2938159" indent="0" algn="ctr">
              <a:buNone/>
              <a:defRPr sz="2100"/>
            </a:lvl6pPr>
            <a:lvl7pPr marL="3525793" indent="0" algn="ctr">
              <a:buNone/>
              <a:defRPr sz="2100"/>
            </a:lvl7pPr>
            <a:lvl8pPr marL="4113420" indent="0" algn="ctr">
              <a:buNone/>
              <a:defRPr sz="2100"/>
            </a:lvl8pPr>
            <a:lvl9pPr marL="470105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D521-BA84-4702-90BC-7C35525286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B9F50099-DF57-4CE3-B456-7E5D3D255A2A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310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0561" y="365747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14" tIns="53307" rIns="106614" bIns="53307" anchor="ctr"/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29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BB5D5-776C-4B6C-9C7D-59BDA46504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1FD1EBCE-10C0-473A-B028-ACEF38CDF8FA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6558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29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77" y="1921111"/>
            <a:ext cx="11799929" cy="320536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77" y="5156774"/>
            <a:ext cx="11799929" cy="168562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58763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752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7628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5052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3815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2579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1342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010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DDB6-C034-45A1-862A-77426B1943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C2D44F78-1C41-4D84-9ABA-4F0E13CE6B32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1407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590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6062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DAB3-4BCE-4E21-86BB-A2B26DDAF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0AD7263B-D223-4B62-8093-C704B90DCB09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1879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86" y="410261"/>
            <a:ext cx="11799929" cy="14894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374" y="1888973"/>
            <a:ext cx="5787735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7633" indent="0">
              <a:buNone/>
              <a:defRPr sz="2500" b="1"/>
            </a:lvl2pPr>
            <a:lvl3pPr marL="1175266" indent="0">
              <a:buNone/>
              <a:defRPr sz="2200" b="1"/>
            </a:lvl3pPr>
            <a:lvl4pPr marL="1762880" indent="0">
              <a:buNone/>
              <a:defRPr sz="2100" b="1"/>
            </a:lvl4pPr>
            <a:lvl5pPr marL="2350527" indent="0">
              <a:buNone/>
              <a:defRPr sz="2100" b="1"/>
            </a:lvl5pPr>
            <a:lvl6pPr marL="2938159" indent="0">
              <a:buNone/>
              <a:defRPr sz="2100" b="1"/>
            </a:lvl6pPr>
            <a:lvl7pPr marL="3525793" indent="0">
              <a:buNone/>
              <a:defRPr sz="2100" b="1"/>
            </a:lvl7pPr>
            <a:lvl8pPr marL="4113420" indent="0">
              <a:buNone/>
              <a:defRPr sz="2100" b="1"/>
            </a:lvl8pPr>
            <a:lvl9pPr marL="470105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374" y="2814730"/>
            <a:ext cx="5787735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6090" y="1888973"/>
            <a:ext cx="5816239" cy="92575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87633" indent="0">
              <a:buNone/>
              <a:defRPr sz="2500" b="1"/>
            </a:lvl2pPr>
            <a:lvl3pPr marL="1175266" indent="0">
              <a:buNone/>
              <a:defRPr sz="2200" b="1"/>
            </a:lvl3pPr>
            <a:lvl4pPr marL="1762880" indent="0">
              <a:buNone/>
              <a:defRPr sz="2100" b="1"/>
            </a:lvl4pPr>
            <a:lvl5pPr marL="2350527" indent="0">
              <a:buNone/>
              <a:defRPr sz="2100" b="1"/>
            </a:lvl5pPr>
            <a:lvl6pPr marL="2938159" indent="0">
              <a:buNone/>
              <a:defRPr sz="2100" b="1"/>
            </a:lvl6pPr>
            <a:lvl7pPr marL="3525793" indent="0">
              <a:buNone/>
              <a:defRPr sz="2100" b="1"/>
            </a:lvl7pPr>
            <a:lvl8pPr marL="4113420" indent="0">
              <a:buNone/>
              <a:defRPr sz="2100" b="1"/>
            </a:lvl8pPr>
            <a:lvl9pPr marL="470105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6090" y="2814730"/>
            <a:ext cx="5816239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9B88-1371-4E31-9516-DE2794BA7A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4E93AF8B-6981-4803-ADD9-2BB3838A9F96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352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ED42-6A4A-4D65-B383-7FD91E813D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0F71C28D-2960-4FBF-9707-5EAB32DA8519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506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ADE6-1937-473F-8A1F-3EB8AB3AD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2D305FAA-EE2A-4B11-B3C9-74D44FB9CC87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229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6239" y="1109496"/>
            <a:ext cx="6926044" cy="5476060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7633" indent="0">
              <a:buNone/>
              <a:defRPr sz="1800"/>
            </a:lvl2pPr>
            <a:lvl3pPr marL="1175266" indent="0">
              <a:buNone/>
              <a:defRPr sz="1600"/>
            </a:lvl3pPr>
            <a:lvl4pPr marL="1762880" indent="0">
              <a:buNone/>
              <a:defRPr sz="1300"/>
            </a:lvl4pPr>
            <a:lvl5pPr marL="2350527" indent="0">
              <a:buNone/>
              <a:defRPr sz="1300"/>
            </a:lvl5pPr>
            <a:lvl6pPr marL="2938159" indent="0">
              <a:buNone/>
              <a:defRPr sz="1300"/>
            </a:lvl6pPr>
            <a:lvl7pPr marL="3525793" indent="0">
              <a:buNone/>
              <a:defRPr sz="1300"/>
            </a:lvl7pPr>
            <a:lvl8pPr marL="4113420" indent="0">
              <a:buNone/>
              <a:defRPr sz="1300"/>
            </a:lvl8pPr>
            <a:lvl9pPr marL="470105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DC45-1552-408B-A671-467C126650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85457A79-FB1D-47F7-B802-09BECE02A139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09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6239" y="1109496"/>
            <a:ext cx="6926044" cy="5476060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87633" indent="0">
              <a:buNone/>
              <a:defRPr sz="3600"/>
            </a:lvl2pPr>
            <a:lvl3pPr marL="1175266" indent="0">
              <a:buNone/>
              <a:defRPr sz="3000"/>
            </a:lvl3pPr>
            <a:lvl4pPr marL="1762880" indent="0">
              <a:buNone/>
              <a:defRPr sz="2500"/>
            </a:lvl4pPr>
            <a:lvl5pPr marL="2350527" indent="0">
              <a:buNone/>
              <a:defRPr sz="2500"/>
            </a:lvl5pPr>
            <a:lvl6pPr marL="2938159" indent="0">
              <a:buNone/>
              <a:defRPr sz="2500"/>
            </a:lvl6pPr>
            <a:lvl7pPr marL="3525793" indent="0">
              <a:buNone/>
              <a:defRPr sz="2500"/>
            </a:lvl7pPr>
            <a:lvl8pPr marL="4113420" indent="0">
              <a:buNone/>
              <a:defRPr sz="2500"/>
            </a:lvl8pPr>
            <a:lvl9pPr marL="4701051" indent="0">
              <a:buNone/>
              <a:defRPr sz="2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53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7633" indent="0">
              <a:buNone/>
              <a:defRPr sz="1800"/>
            </a:lvl2pPr>
            <a:lvl3pPr marL="1175266" indent="0">
              <a:buNone/>
              <a:defRPr sz="1600"/>
            </a:lvl3pPr>
            <a:lvl4pPr marL="1762880" indent="0">
              <a:buNone/>
              <a:defRPr sz="1300"/>
            </a:lvl4pPr>
            <a:lvl5pPr marL="2350527" indent="0">
              <a:buNone/>
              <a:defRPr sz="1300"/>
            </a:lvl5pPr>
            <a:lvl6pPr marL="2938159" indent="0">
              <a:buNone/>
              <a:defRPr sz="1300"/>
            </a:lvl6pPr>
            <a:lvl7pPr marL="3525793" indent="0">
              <a:buNone/>
              <a:defRPr sz="1300"/>
            </a:lvl7pPr>
            <a:lvl8pPr marL="4113420" indent="0">
              <a:buNone/>
              <a:defRPr sz="1300"/>
            </a:lvl8pPr>
            <a:lvl9pPr marL="470105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5C5E-30F9-47EC-8333-83D8D09CC7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DBF36460-5E46-43FD-B77F-46F9FF4EEE04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663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F959-50AE-465D-978B-998FC3BE5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7915216D-E52B-42E5-9ADA-F61475677D47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572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90521" y="410286"/>
            <a:ext cx="2949982" cy="65302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579" y="410286"/>
            <a:ext cx="8678932" cy="65302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EA312-D366-4A36-AEED-0DADC607AE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8" y="7142631"/>
            <a:ext cx="3077479" cy="409397"/>
          </a:xfrm>
          <a:prstGeom prst="rect">
            <a:avLst/>
          </a:prstGeom>
        </p:spPr>
        <p:txBody>
          <a:bodyPr lIns="106614" tIns="53307" rIns="106614" bIns="5330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065E8636-C79B-48F5-86CF-5705301B1C7E}" type="slidenum">
              <a:rPr lang="ru-RU" smtClean="0">
                <a:solidFill>
                  <a:prstClr val="black"/>
                </a:solidFill>
              </a:rPr>
              <a:pPr defTabSz="533097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79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7"/>
          <p:cNvSpPr/>
          <p:nvPr userDrawn="1"/>
        </p:nvSpPr>
        <p:spPr>
          <a:xfrm>
            <a:off x="12937631" y="7207342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14" tIns="53307" rIns="106614" bIns="53307" anchor="ctr"/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12911240" y="7265618"/>
            <a:ext cx="591121" cy="315503"/>
          </a:xfrm>
          <a:prstGeom prst="rect">
            <a:avLst/>
          </a:prstGeom>
          <a:noFill/>
        </p:spPr>
        <p:txBody>
          <a:bodyPr lIns="106614" tIns="53307" rIns="106614" bIns="53307">
            <a:spAutoFit/>
          </a:bodyPr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fld id="{9BD9DE39-1379-4356-9A13-E6BE60FDA9A7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3097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3977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</a:extLst>
          </p:cNvPr>
          <p:cNvSpPr/>
          <p:nvPr/>
        </p:nvSpPr>
        <p:spPr>
          <a:xfrm>
            <a:off x="3597" y="7192010"/>
            <a:ext cx="13677513" cy="51371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1298" y="852773"/>
            <a:ext cx="11286887" cy="4006977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9000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234407" y="5219344"/>
            <a:ext cx="11286887" cy="1284288"/>
          </a:xfrm>
        </p:spPr>
        <p:txBody>
          <a:bodyPr lIns="102258" rIns="102258" rtlCol="0">
            <a:normAutofit/>
          </a:bodyPr>
          <a:lstStyle>
            <a:lvl1pPr marL="0" indent="0" algn="l">
              <a:buNone/>
              <a:defRPr sz="2700" cap="all" spc="225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511337" indent="0" algn="ctr">
              <a:buNone/>
              <a:defRPr sz="2700"/>
            </a:lvl2pPr>
            <a:lvl3pPr marL="1022671" indent="0" algn="ctr">
              <a:buNone/>
              <a:defRPr sz="2700"/>
            </a:lvl3pPr>
            <a:lvl4pPr marL="1534007" indent="0" algn="ctr">
              <a:buNone/>
              <a:defRPr sz="2200"/>
            </a:lvl4pPr>
            <a:lvl5pPr marL="2045334" indent="0" algn="ctr">
              <a:buNone/>
              <a:defRPr sz="2200"/>
            </a:lvl5pPr>
            <a:lvl6pPr marL="2556672" indent="0" algn="ctr">
              <a:buNone/>
              <a:defRPr sz="2200"/>
            </a:lvl6pPr>
            <a:lvl7pPr marL="3068004" indent="0" algn="ctr">
              <a:buNone/>
              <a:defRPr sz="2200"/>
            </a:lvl7pPr>
            <a:lvl8pPr marL="3579332" indent="0" algn="ctr">
              <a:buNone/>
              <a:defRPr sz="2200"/>
            </a:lvl8pPr>
            <a:lvl9pPr marL="4090677" indent="0" algn="ctr">
              <a:buNone/>
              <a:defRPr sz="22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355164" y="5027869"/>
            <a:ext cx="11081671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4DAEB3-2211-4CA3-9D23-0143FCF3926F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4686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E289488-0C23-4DC8-A9FA-240659547385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1455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597" y="7192010"/>
            <a:ext cx="13677513" cy="51371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298" y="852773"/>
            <a:ext cx="11286887" cy="4006977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9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1298" y="5239893"/>
            <a:ext cx="11286887" cy="1284288"/>
          </a:xfrm>
        </p:spPr>
        <p:txBody>
          <a:bodyPr lIns="102258" rIns="102258" rtlCol="0" anchor="t" anchorCtr="0">
            <a:normAutofit/>
          </a:bodyPr>
          <a:lstStyle>
            <a:lvl1pPr marL="0" indent="0">
              <a:buNone/>
              <a:defRPr sz="2700" cap="all" spc="225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1133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10226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40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53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6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80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9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906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355164" y="5039544"/>
            <a:ext cx="11081671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EFA117-2261-4A1D-8BE7-0B7E6A1366C0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507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231298" y="322037"/>
            <a:ext cx="11286887" cy="163008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1297" y="2383070"/>
            <a:ext cx="5206412" cy="421151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11772" y="2383073"/>
            <a:ext cx="5206412" cy="421151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59279E9-B6DA-4AB3-A7CE-B748E56BEA69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646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231298" y="322037"/>
            <a:ext cx="11286887" cy="163008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1297" y="2311725"/>
            <a:ext cx="5206412" cy="827295"/>
          </a:xfrm>
        </p:spPr>
        <p:txBody>
          <a:bodyPr lIns="102258" rIns="102258" rtlCol="0"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/>
                </a:solidFill>
              </a:defRPr>
            </a:lvl1pPr>
            <a:lvl2pPr marL="511337" indent="0">
              <a:buNone/>
              <a:defRPr sz="2200" b="1"/>
            </a:lvl2pPr>
            <a:lvl3pPr marL="1022671" indent="0">
              <a:buNone/>
              <a:defRPr sz="1900" b="1"/>
            </a:lvl3pPr>
            <a:lvl4pPr marL="1534007" indent="0">
              <a:buNone/>
              <a:defRPr sz="1800" b="1"/>
            </a:lvl4pPr>
            <a:lvl5pPr marL="2045334" indent="0">
              <a:buNone/>
              <a:defRPr sz="1800" b="1"/>
            </a:lvl5pPr>
            <a:lvl6pPr marL="2556672" indent="0">
              <a:buNone/>
              <a:defRPr sz="1800" b="1"/>
            </a:lvl6pPr>
            <a:lvl7pPr marL="3068004" indent="0">
              <a:buNone/>
              <a:defRPr sz="1800" b="1"/>
            </a:lvl7pPr>
            <a:lvl8pPr marL="3579332" indent="0">
              <a:buNone/>
              <a:defRPr sz="1800" b="1"/>
            </a:lvl8pPr>
            <a:lvl9pPr marL="4090677" indent="0">
              <a:buNone/>
              <a:defRPr sz="18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1297" y="3323956"/>
            <a:ext cx="5206412" cy="327063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311772" y="2311725"/>
            <a:ext cx="5206412" cy="827295"/>
          </a:xfrm>
        </p:spPr>
        <p:txBody>
          <a:bodyPr lIns="102258" rIns="102258" rtlCol="0"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/>
                </a:solidFill>
              </a:defRPr>
            </a:lvl1pPr>
            <a:lvl2pPr marL="511337" indent="0">
              <a:buNone/>
              <a:defRPr sz="2200" b="1"/>
            </a:lvl2pPr>
            <a:lvl3pPr marL="1022671" indent="0">
              <a:buNone/>
              <a:defRPr sz="1900" b="1"/>
            </a:lvl3pPr>
            <a:lvl4pPr marL="1534007" indent="0">
              <a:buNone/>
              <a:defRPr sz="1800" b="1"/>
            </a:lvl4pPr>
            <a:lvl5pPr marL="2045334" indent="0">
              <a:buNone/>
              <a:defRPr sz="1800" b="1"/>
            </a:lvl5pPr>
            <a:lvl6pPr marL="2556672" indent="0">
              <a:buNone/>
              <a:defRPr sz="1800" b="1"/>
            </a:lvl6pPr>
            <a:lvl7pPr marL="3068004" indent="0">
              <a:buNone/>
              <a:defRPr sz="1800" b="1"/>
            </a:lvl7pPr>
            <a:lvl8pPr marL="3579332" indent="0">
              <a:buNone/>
              <a:defRPr sz="1800" b="1"/>
            </a:lvl8pPr>
            <a:lvl9pPr marL="4090677" indent="0">
              <a:buNone/>
              <a:defRPr sz="18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311772" y="3323955"/>
            <a:ext cx="5206412" cy="327063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7CF7452-61A3-4CDC-ACAB-74E5B4A7EF57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901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D00952-BE77-47A2-BE29-2226E2D6BB12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722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597" y="7192010"/>
            <a:ext cx="13677513" cy="51371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4D5EF43-AECB-4459-AE90-3AFB54138C76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572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8" y="6"/>
            <a:ext cx="5222750" cy="770572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22058" y="883588"/>
            <a:ext cx="3947188" cy="235281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40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5722" y="913273"/>
            <a:ext cx="6652405" cy="594924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2055" y="3419206"/>
            <a:ext cx="3947188" cy="3443312"/>
          </a:xfrm>
        </p:spPr>
        <p:txBody>
          <a:bodyPr lIns="102258" rIns="102258" rtlCol="0">
            <a:normAutofit/>
          </a:bodyPr>
          <a:lstStyle>
            <a:lvl1pPr marL="0" indent="0">
              <a:buNone/>
              <a:defRPr sz="1900">
                <a:solidFill>
                  <a:srgbClr val="FFFFFF"/>
                </a:solidFill>
              </a:defRPr>
            </a:lvl1pPr>
            <a:lvl2pPr marL="511337" indent="0">
              <a:buNone/>
              <a:defRPr sz="1300"/>
            </a:lvl2pPr>
            <a:lvl3pPr marL="1022671" indent="0">
              <a:buNone/>
              <a:defRPr sz="1000"/>
            </a:lvl3pPr>
            <a:lvl4pPr marL="1534007" indent="0">
              <a:buNone/>
              <a:defRPr sz="1000"/>
            </a:lvl4pPr>
            <a:lvl5pPr marL="2045334" indent="0">
              <a:buNone/>
              <a:defRPr sz="1000"/>
            </a:lvl5pPr>
            <a:lvl6pPr marL="2556672" indent="0">
              <a:buNone/>
              <a:defRPr sz="1000"/>
            </a:lvl6pPr>
            <a:lvl7pPr marL="3068004" indent="0">
              <a:buNone/>
              <a:defRPr sz="1000"/>
            </a:lvl7pPr>
            <a:lvl8pPr marL="3579332" indent="0">
              <a:buNone/>
              <a:defRPr sz="1000"/>
            </a:lvl8pPr>
            <a:lvl9pPr marL="4090677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22057" y="7243389"/>
            <a:ext cx="3947188" cy="410259"/>
          </a:xfrm>
        </p:spPr>
        <p:txBody>
          <a:bodyPr rtlCol="0"/>
          <a:lstStyle>
            <a:lvl1pPr algn="l">
              <a:defRPr/>
            </a:lvl1pPr>
          </a:lstStyle>
          <a:p>
            <a:fld id="{FD0FAC8F-653F-479B-B209-9F30C9091843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125719" y="7243389"/>
            <a:ext cx="5985491" cy="410259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A535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>
                <a:solidFill>
                  <a:srgbClr val="4A5356"/>
                </a:solidFill>
              </a:rPr>
              <a:pPr/>
              <a:t>‹#›</a:t>
            </a:fld>
            <a:endParaRPr lang="en-US" dirty="0">
              <a:solidFill>
                <a:srgbClr val="4A53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448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36" y="5144314"/>
            <a:ext cx="13677513" cy="256143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44" y="8"/>
            <a:ext cx="13681059" cy="5144286"/>
          </a:xfrm>
          <a:solidFill>
            <a:schemeClr val="bg1">
              <a:lumMod val="85000"/>
            </a:schemeClr>
          </a:solidFill>
        </p:spPr>
        <p:txBody>
          <a:bodyPr lIns="511337" tIns="511337" rtlCol="0" anchor="t"/>
          <a:lstStyle>
            <a:lvl1pPr marL="0" indent="0">
              <a:buNone/>
              <a:defRPr sz="3600"/>
            </a:lvl1pPr>
            <a:lvl2pPr marL="511337" indent="0">
              <a:buNone/>
              <a:defRPr sz="3000"/>
            </a:lvl2pPr>
            <a:lvl3pPr marL="1022671" indent="0">
              <a:buNone/>
              <a:defRPr sz="2700"/>
            </a:lvl3pPr>
            <a:lvl4pPr marL="1534007" indent="0">
              <a:buNone/>
              <a:defRPr sz="2200"/>
            </a:lvl4pPr>
            <a:lvl5pPr marL="2045334" indent="0">
              <a:buNone/>
              <a:defRPr sz="2200"/>
            </a:lvl5pPr>
            <a:lvl6pPr marL="2556672" indent="0">
              <a:buNone/>
              <a:defRPr sz="2200"/>
            </a:lvl6pPr>
            <a:lvl7pPr marL="3068004" indent="0">
              <a:buNone/>
              <a:defRPr sz="2200"/>
            </a:lvl7pPr>
            <a:lvl8pPr marL="3579332" indent="0">
              <a:buNone/>
              <a:defRPr sz="2200"/>
            </a:lvl8pPr>
            <a:lvl9pPr marL="4090677" indent="0">
              <a:buNone/>
              <a:defRPr sz="22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31304" y="5392651"/>
            <a:ext cx="11348880" cy="835609"/>
          </a:xfrm>
        </p:spPr>
        <p:txBody>
          <a:bodyPr tIns="0" bIns="0" rtlCol="0" anchor="b">
            <a:no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31297" y="6421445"/>
            <a:ext cx="11348452" cy="684953"/>
          </a:xfrm>
        </p:spPr>
        <p:txBody>
          <a:bodyPr lIns="102258" tIns="0" rIns="102258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74"/>
              </a:spcAft>
              <a:buNone/>
              <a:defRPr sz="1900">
                <a:solidFill>
                  <a:srgbClr val="FFFFFF"/>
                </a:solidFill>
              </a:defRPr>
            </a:lvl1pPr>
            <a:lvl2pPr marL="511337" indent="0">
              <a:buNone/>
              <a:defRPr sz="1300"/>
            </a:lvl2pPr>
            <a:lvl3pPr marL="1022671" indent="0">
              <a:buNone/>
              <a:defRPr sz="1000"/>
            </a:lvl3pPr>
            <a:lvl4pPr marL="1534007" indent="0">
              <a:buNone/>
              <a:defRPr sz="1000"/>
            </a:lvl4pPr>
            <a:lvl5pPr marL="2045334" indent="0">
              <a:buNone/>
              <a:defRPr sz="1000"/>
            </a:lvl5pPr>
            <a:lvl6pPr marL="2556672" indent="0">
              <a:buNone/>
              <a:defRPr sz="1000"/>
            </a:lvl6pPr>
            <a:lvl7pPr marL="3068004" indent="0">
              <a:buNone/>
              <a:defRPr sz="1000"/>
            </a:lvl7pPr>
            <a:lvl8pPr marL="3579332" indent="0">
              <a:buNone/>
              <a:defRPr sz="1000"/>
            </a:lvl8pPr>
            <a:lvl9pPr marL="4090677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FD9FC9-5FD1-4E3B-B719-212F55599717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31298" y="7243745"/>
            <a:ext cx="7651013" cy="41025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899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51143" tIns="0" rIns="51143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2E9B35-0826-45CC-9C2C-707B22DFAA83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55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1B68A5B-D9FA-424B-A4EB-30E7223836B3}"/>
              </a:ext>
            </a:extLst>
          </p:cNvPr>
          <p:cNvSpPr/>
          <p:nvPr/>
        </p:nvSpPr>
        <p:spPr>
          <a:xfrm>
            <a:off x="3597" y="7192010"/>
            <a:ext cx="13677513" cy="51371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790521" y="463301"/>
            <a:ext cx="2949982" cy="6471885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40576" y="463301"/>
            <a:ext cx="8678932" cy="6471885"/>
          </a:xfrm>
        </p:spPr>
        <p:txBody>
          <a:bodyPr vert="eaVert" lIns="51143" tIns="0" rIns="51143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4C0063D-EDF2-4190-A726-B9B651F864E7}" type="datetime1">
              <a:rPr lang="ru-RU" smtClean="0"/>
              <a:pPr/>
              <a:t>24.03.2022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960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 userDrawn="1"/>
        </p:nvSpPr>
        <p:spPr>
          <a:xfrm>
            <a:off x="1070545" y="365735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857" tIns="53428" rIns="106857" bIns="53428" anchor="ctr"/>
          <a:lstStyle/>
          <a:p>
            <a:pPr algn="ctr" defTabSz="534305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17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081" y="1261101"/>
            <a:ext cx="11628914" cy="2682734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0136" y="4047291"/>
            <a:ext cx="10260808" cy="1860433"/>
          </a:xfrm>
        </p:spPr>
        <p:txBody>
          <a:bodyPr/>
          <a:lstStyle>
            <a:lvl1pPr marL="0" indent="0" algn="ctr">
              <a:buNone/>
              <a:defRPr sz="3100"/>
            </a:lvl1pPr>
            <a:lvl2pPr marL="588961" indent="0" algn="ctr">
              <a:buNone/>
              <a:defRPr sz="2500"/>
            </a:lvl2pPr>
            <a:lvl3pPr marL="1177920" indent="0" algn="ctr">
              <a:buNone/>
              <a:defRPr sz="2200"/>
            </a:lvl3pPr>
            <a:lvl4pPr marL="1766875" indent="0" algn="ctr">
              <a:buNone/>
              <a:defRPr sz="2100"/>
            </a:lvl4pPr>
            <a:lvl5pPr marL="2355843" indent="0" algn="ctr">
              <a:buNone/>
              <a:defRPr sz="2100"/>
            </a:lvl5pPr>
            <a:lvl6pPr marL="2944809" indent="0" algn="ctr">
              <a:buNone/>
              <a:defRPr sz="2100"/>
            </a:lvl6pPr>
            <a:lvl7pPr marL="3533764" indent="0" algn="ctr">
              <a:buNone/>
              <a:defRPr sz="2100"/>
            </a:lvl7pPr>
            <a:lvl8pPr marL="4122731" indent="0" algn="ctr">
              <a:buNone/>
              <a:defRPr sz="2100"/>
            </a:lvl8pPr>
            <a:lvl9pPr marL="4711694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D521-BA84-4702-90BC-7C35525286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B9F50099-DF57-4CE3-B456-7E5D3D255A2A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974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0545" y="365735"/>
            <a:ext cx="708937" cy="12136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857" tIns="53428" rIns="106857" bIns="53428" anchor="ctr"/>
          <a:lstStyle/>
          <a:p>
            <a:pPr algn="ctr" defTabSz="534305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5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17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BB5D5-776C-4B6C-9C7D-59BDA46504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1FD1EBCE-10C0-473A-B028-ACEF38CDF8FA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7198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01215" y="286417"/>
            <a:ext cx="3414682" cy="4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77" y="1921111"/>
            <a:ext cx="11799929" cy="320536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77" y="5156774"/>
            <a:ext cx="11799929" cy="1685626"/>
          </a:xfrm>
        </p:spPr>
        <p:txBody>
          <a:bodyPr/>
          <a:lstStyle>
            <a:lvl1pPr marL="0" indent="0">
              <a:buNone/>
              <a:defRPr sz="3100">
                <a:solidFill>
                  <a:schemeClr val="tx1"/>
                </a:solidFill>
              </a:defRPr>
            </a:lvl1pPr>
            <a:lvl2pPr marL="5889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77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76687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5584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4480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3376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2273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116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DDB6-C034-45A1-862A-77426B1943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C2D44F78-1C41-4D84-9ABA-4F0E13CE6B32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54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575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6047" y="2051321"/>
            <a:ext cx="5814457" cy="48892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DAB3-4BCE-4E21-86BB-A2B26DDAF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0AD7263B-D223-4B62-8093-C704B90DCB09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989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85" y="410261"/>
            <a:ext cx="11799929" cy="14894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359" y="1888973"/>
            <a:ext cx="5787735" cy="925757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8961" indent="0">
              <a:buNone/>
              <a:defRPr sz="2500" b="1"/>
            </a:lvl2pPr>
            <a:lvl3pPr marL="1177920" indent="0">
              <a:buNone/>
              <a:defRPr sz="2200" b="1"/>
            </a:lvl3pPr>
            <a:lvl4pPr marL="1766875" indent="0">
              <a:buNone/>
              <a:defRPr sz="2100" b="1"/>
            </a:lvl4pPr>
            <a:lvl5pPr marL="2355843" indent="0">
              <a:buNone/>
              <a:defRPr sz="2100" b="1"/>
            </a:lvl5pPr>
            <a:lvl6pPr marL="2944809" indent="0">
              <a:buNone/>
              <a:defRPr sz="2100" b="1"/>
            </a:lvl6pPr>
            <a:lvl7pPr marL="3533764" indent="0">
              <a:buNone/>
              <a:defRPr sz="2100" b="1"/>
            </a:lvl7pPr>
            <a:lvl8pPr marL="4122731" indent="0">
              <a:buNone/>
              <a:defRPr sz="2100" b="1"/>
            </a:lvl8pPr>
            <a:lvl9pPr marL="471169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359" y="2814730"/>
            <a:ext cx="5787735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6075" y="1888973"/>
            <a:ext cx="5816239" cy="925757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8961" indent="0">
              <a:buNone/>
              <a:defRPr sz="2500" b="1"/>
            </a:lvl2pPr>
            <a:lvl3pPr marL="1177920" indent="0">
              <a:buNone/>
              <a:defRPr sz="2200" b="1"/>
            </a:lvl3pPr>
            <a:lvl4pPr marL="1766875" indent="0">
              <a:buNone/>
              <a:defRPr sz="2100" b="1"/>
            </a:lvl4pPr>
            <a:lvl5pPr marL="2355843" indent="0">
              <a:buNone/>
              <a:defRPr sz="2100" b="1"/>
            </a:lvl5pPr>
            <a:lvl6pPr marL="2944809" indent="0">
              <a:buNone/>
              <a:defRPr sz="2100" b="1"/>
            </a:lvl6pPr>
            <a:lvl7pPr marL="3533764" indent="0">
              <a:buNone/>
              <a:defRPr sz="2100" b="1"/>
            </a:lvl7pPr>
            <a:lvl8pPr marL="4122731" indent="0">
              <a:buNone/>
              <a:defRPr sz="2100" b="1"/>
            </a:lvl8pPr>
            <a:lvl9pPr marL="471169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6075" y="2814730"/>
            <a:ext cx="5816239" cy="4140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9B88-1371-4E31-9516-DE2794BA7A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4E93AF8B-6981-4803-ADD9-2BB3838A9F96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3258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ED42-6A4A-4D65-B383-7FD91E813D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0F71C28D-2960-4FBF-9707-5EAB32DA8519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6563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ADE6-1937-473F-8A1F-3EB8AB3AD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2D305FAA-EE2A-4B11-B3C9-74D44FB9CC87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3660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6239" y="1109484"/>
            <a:ext cx="6926044" cy="5476060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1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45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8961" indent="0">
              <a:buNone/>
              <a:defRPr sz="1800"/>
            </a:lvl2pPr>
            <a:lvl3pPr marL="1177920" indent="0">
              <a:buNone/>
              <a:defRPr sz="1600"/>
            </a:lvl3pPr>
            <a:lvl4pPr marL="1766875" indent="0">
              <a:buNone/>
              <a:defRPr sz="1300"/>
            </a:lvl4pPr>
            <a:lvl5pPr marL="2355843" indent="0">
              <a:buNone/>
              <a:defRPr sz="1300"/>
            </a:lvl5pPr>
            <a:lvl6pPr marL="2944809" indent="0">
              <a:buNone/>
              <a:defRPr sz="1300"/>
            </a:lvl6pPr>
            <a:lvl7pPr marL="3533764" indent="0">
              <a:buNone/>
              <a:defRPr sz="1300"/>
            </a:lvl7pPr>
            <a:lvl8pPr marL="4122731" indent="0">
              <a:buNone/>
              <a:defRPr sz="1300"/>
            </a:lvl8pPr>
            <a:lvl9pPr marL="471169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DC45-1552-408B-A671-467C126650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85457A79-FB1D-47F7-B802-09BECE02A139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798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513716"/>
            <a:ext cx="4412503" cy="179800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6239" y="1109484"/>
            <a:ext cx="6926044" cy="5476060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88961" indent="0">
              <a:buNone/>
              <a:defRPr sz="3600"/>
            </a:lvl2pPr>
            <a:lvl3pPr marL="1177920" indent="0">
              <a:buNone/>
              <a:defRPr sz="3100"/>
            </a:lvl3pPr>
            <a:lvl4pPr marL="1766875" indent="0">
              <a:buNone/>
              <a:defRPr sz="2500"/>
            </a:lvl4pPr>
            <a:lvl5pPr marL="2355843" indent="0">
              <a:buNone/>
              <a:defRPr sz="2500"/>
            </a:lvl5pPr>
            <a:lvl6pPr marL="2944809" indent="0">
              <a:buNone/>
              <a:defRPr sz="2500"/>
            </a:lvl6pPr>
            <a:lvl7pPr marL="3533764" indent="0">
              <a:buNone/>
              <a:defRPr sz="2500"/>
            </a:lvl7pPr>
            <a:lvl8pPr marL="4122731" indent="0">
              <a:buNone/>
              <a:defRPr sz="2500"/>
            </a:lvl8pPr>
            <a:lvl9pPr marL="4711694" indent="0">
              <a:buNone/>
              <a:defRPr sz="2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357" y="2311745"/>
            <a:ext cx="4412503" cy="4282743"/>
          </a:xfrm>
        </p:spPr>
        <p:txBody>
          <a:bodyPr/>
          <a:lstStyle>
            <a:lvl1pPr marL="0" indent="0">
              <a:buNone/>
              <a:defRPr sz="2100"/>
            </a:lvl1pPr>
            <a:lvl2pPr marL="588961" indent="0">
              <a:buNone/>
              <a:defRPr sz="1800"/>
            </a:lvl2pPr>
            <a:lvl3pPr marL="1177920" indent="0">
              <a:buNone/>
              <a:defRPr sz="1600"/>
            </a:lvl3pPr>
            <a:lvl4pPr marL="1766875" indent="0">
              <a:buNone/>
              <a:defRPr sz="1300"/>
            </a:lvl4pPr>
            <a:lvl5pPr marL="2355843" indent="0">
              <a:buNone/>
              <a:defRPr sz="1300"/>
            </a:lvl5pPr>
            <a:lvl6pPr marL="2944809" indent="0">
              <a:buNone/>
              <a:defRPr sz="1300"/>
            </a:lvl6pPr>
            <a:lvl7pPr marL="3533764" indent="0">
              <a:buNone/>
              <a:defRPr sz="1300"/>
            </a:lvl7pPr>
            <a:lvl8pPr marL="4122731" indent="0">
              <a:buNone/>
              <a:defRPr sz="1300"/>
            </a:lvl8pPr>
            <a:lvl9pPr marL="471169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5C5E-30F9-47EC-8333-83D8D09CC7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DBF36460-5E46-43FD-B77F-46F9FF4EEE04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6311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F959-50AE-465D-978B-998FC3BE5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7915216D-E52B-42E5-9ADA-F61475677D47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50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90521" y="410286"/>
            <a:ext cx="2949982" cy="65302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576" y="410286"/>
            <a:ext cx="8678932" cy="65302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EA312-D366-4A36-AEED-0DADC607AE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63085" y="7142631"/>
            <a:ext cx="3077479" cy="409397"/>
          </a:xfrm>
          <a:prstGeom prst="rect">
            <a:avLst/>
          </a:prstGeom>
        </p:spPr>
        <p:txBody>
          <a:bodyPr lIns="106857" tIns="53428" rIns="106857" bIns="53428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065E8636-C79B-48F5-86CF-5705301B1C7E}" type="slidenum">
              <a:rPr lang="ru-RU" smtClean="0">
                <a:solidFill>
                  <a:prstClr val="black"/>
                </a:solidFill>
              </a:rPr>
              <a:pPr defTabSz="534305"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220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6081" y="2393800"/>
            <a:ext cx="11628914" cy="16517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2161" y="4366577"/>
            <a:ext cx="9576753" cy="19692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3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6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9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32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5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8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81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64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380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0468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711" y="4951652"/>
            <a:ext cx="11628914" cy="1530442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80711" y="3266016"/>
            <a:ext cx="11628914" cy="1685626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30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660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4905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3207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1510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09811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78114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641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26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4055" y="1798008"/>
            <a:ext cx="6042475" cy="508542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54546" y="1798008"/>
            <a:ext cx="6042475" cy="508542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485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055" y="1724871"/>
            <a:ext cx="6044851" cy="71884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017" indent="0">
              <a:buNone/>
              <a:defRPr sz="3000" b="1"/>
            </a:lvl2pPr>
            <a:lvl3pPr marL="1366040" indent="0">
              <a:buNone/>
              <a:defRPr sz="2700" b="1"/>
            </a:lvl3pPr>
            <a:lvl4pPr marL="2049053" indent="0">
              <a:buNone/>
              <a:defRPr sz="2400" b="1"/>
            </a:lvl4pPr>
            <a:lvl5pPr marL="2732078" indent="0">
              <a:buNone/>
              <a:defRPr sz="2400" b="1"/>
            </a:lvl5pPr>
            <a:lvl6pPr marL="3415105" indent="0">
              <a:buNone/>
              <a:defRPr sz="2400" b="1"/>
            </a:lvl6pPr>
            <a:lvl7pPr marL="4098119" indent="0">
              <a:buNone/>
              <a:defRPr sz="2400" b="1"/>
            </a:lvl7pPr>
            <a:lvl8pPr marL="4781141" indent="0">
              <a:buNone/>
              <a:defRPr sz="2400" b="1"/>
            </a:lvl8pPr>
            <a:lvl9pPr marL="5464158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4055" y="2443713"/>
            <a:ext cx="6044851" cy="4439711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949825" y="1724871"/>
            <a:ext cx="6047225" cy="71884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017" indent="0">
              <a:buNone/>
              <a:defRPr sz="3000" b="1"/>
            </a:lvl2pPr>
            <a:lvl3pPr marL="1366040" indent="0">
              <a:buNone/>
              <a:defRPr sz="2700" b="1"/>
            </a:lvl3pPr>
            <a:lvl4pPr marL="2049053" indent="0">
              <a:buNone/>
              <a:defRPr sz="2400" b="1"/>
            </a:lvl4pPr>
            <a:lvl5pPr marL="2732078" indent="0">
              <a:buNone/>
              <a:defRPr sz="2400" b="1"/>
            </a:lvl5pPr>
            <a:lvl6pPr marL="3415105" indent="0">
              <a:buNone/>
              <a:defRPr sz="2400" b="1"/>
            </a:lvl6pPr>
            <a:lvl7pPr marL="4098119" indent="0">
              <a:buNone/>
              <a:defRPr sz="2400" b="1"/>
            </a:lvl7pPr>
            <a:lvl8pPr marL="4781141" indent="0">
              <a:buNone/>
              <a:defRPr sz="2400" b="1"/>
            </a:lvl8pPr>
            <a:lvl9pPr marL="5464158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949825" y="2443713"/>
            <a:ext cx="6047225" cy="4439711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3084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10098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Google Shape;96;p45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21478" y="0"/>
            <a:ext cx="397799" cy="77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0;p45"/>
          <p:cNvSpPr/>
          <p:nvPr userDrawn="1"/>
        </p:nvSpPr>
        <p:spPr>
          <a:xfrm>
            <a:off x="376321" y="22"/>
            <a:ext cx="125571" cy="1773539"/>
          </a:xfrm>
          <a:prstGeom prst="rect">
            <a:avLst/>
          </a:prstGeom>
          <a:solidFill>
            <a:srgbClr val="E8A719"/>
          </a:solidFill>
          <a:ln>
            <a:noFill/>
          </a:ln>
        </p:spPr>
        <p:txBody>
          <a:bodyPr spcFirstLastPara="1" wrap="square" lIns="136587" tIns="68278" rIns="136587" bIns="68278" anchor="ctr" anchorCtr="0">
            <a:noAutofit/>
          </a:bodyPr>
          <a:lstStyle/>
          <a:p>
            <a:pPr algn="ctr" defTabSz="1366040" fontAlgn="auto">
              <a:spcBef>
                <a:spcPts val="0"/>
              </a:spcBef>
              <a:spcAft>
                <a:spcPts val="0"/>
              </a:spcAft>
            </a:pPr>
            <a:endParaRPr sz="2700">
              <a:solidFill>
                <a:prstClr val="whit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68389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077" y="306801"/>
            <a:ext cx="4500979" cy="130569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8922" y="306826"/>
            <a:ext cx="7648101" cy="657662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077" y="1612498"/>
            <a:ext cx="4500979" cy="5270930"/>
          </a:xfrm>
        </p:spPr>
        <p:txBody>
          <a:bodyPr/>
          <a:lstStyle>
            <a:lvl1pPr marL="0" indent="0">
              <a:buNone/>
              <a:defRPr sz="2100"/>
            </a:lvl1pPr>
            <a:lvl2pPr marL="683017" indent="0">
              <a:buNone/>
              <a:defRPr sz="1800"/>
            </a:lvl2pPr>
            <a:lvl3pPr marL="1366040" indent="0">
              <a:buNone/>
              <a:defRPr sz="1500"/>
            </a:lvl3pPr>
            <a:lvl4pPr marL="2049053" indent="0">
              <a:buNone/>
              <a:defRPr sz="1300"/>
            </a:lvl4pPr>
            <a:lvl5pPr marL="2732078" indent="0">
              <a:buNone/>
              <a:defRPr sz="1300"/>
            </a:lvl5pPr>
            <a:lvl6pPr marL="3415105" indent="0">
              <a:buNone/>
              <a:defRPr sz="1300"/>
            </a:lvl6pPr>
            <a:lvl7pPr marL="4098119" indent="0">
              <a:buNone/>
              <a:defRPr sz="1300"/>
            </a:lvl7pPr>
            <a:lvl8pPr marL="4781141" indent="0">
              <a:buNone/>
              <a:defRPr sz="1300"/>
            </a:lvl8pPr>
            <a:lvl9pPr marL="5464158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454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1586" y="5394007"/>
            <a:ext cx="8208645" cy="636794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81586" y="688520"/>
            <a:ext cx="8208645" cy="4623435"/>
          </a:xfrm>
        </p:spPr>
        <p:txBody>
          <a:bodyPr/>
          <a:lstStyle>
            <a:lvl1pPr marL="0" indent="0">
              <a:buNone/>
              <a:defRPr sz="4800"/>
            </a:lvl1pPr>
            <a:lvl2pPr marL="683017" indent="0">
              <a:buNone/>
              <a:defRPr sz="4200"/>
            </a:lvl2pPr>
            <a:lvl3pPr marL="1366040" indent="0">
              <a:buNone/>
              <a:defRPr sz="3600"/>
            </a:lvl3pPr>
            <a:lvl4pPr marL="2049053" indent="0">
              <a:buNone/>
              <a:defRPr sz="3000"/>
            </a:lvl4pPr>
            <a:lvl5pPr marL="2732078" indent="0">
              <a:buNone/>
              <a:defRPr sz="3000"/>
            </a:lvl5pPr>
            <a:lvl6pPr marL="3415105" indent="0">
              <a:buNone/>
              <a:defRPr sz="3000"/>
            </a:lvl6pPr>
            <a:lvl7pPr marL="4098119" indent="0">
              <a:buNone/>
              <a:defRPr sz="3000"/>
            </a:lvl7pPr>
            <a:lvl8pPr marL="4781141" indent="0">
              <a:buNone/>
              <a:defRPr sz="3000"/>
            </a:lvl8pPr>
            <a:lvl9pPr marL="5464158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81586" y="6030821"/>
            <a:ext cx="8208645" cy="904353"/>
          </a:xfrm>
        </p:spPr>
        <p:txBody>
          <a:bodyPr/>
          <a:lstStyle>
            <a:lvl1pPr marL="0" indent="0">
              <a:buNone/>
              <a:defRPr sz="2100"/>
            </a:lvl1pPr>
            <a:lvl2pPr marL="683017" indent="0">
              <a:buNone/>
              <a:defRPr sz="1800"/>
            </a:lvl2pPr>
            <a:lvl3pPr marL="1366040" indent="0">
              <a:buNone/>
              <a:defRPr sz="1500"/>
            </a:lvl3pPr>
            <a:lvl4pPr marL="2049053" indent="0">
              <a:buNone/>
              <a:defRPr sz="1300"/>
            </a:lvl4pPr>
            <a:lvl5pPr marL="2732078" indent="0">
              <a:buNone/>
              <a:defRPr sz="1300"/>
            </a:lvl5pPr>
            <a:lvl6pPr marL="3415105" indent="0">
              <a:buNone/>
              <a:defRPr sz="1300"/>
            </a:lvl6pPr>
            <a:lvl7pPr marL="4098119" indent="0">
              <a:buNone/>
              <a:defRPr sz="1300"/>
            </a:lvl7pPr>
            <a:lvl8pPr marL="4781141" indent="0">
              <a:buNone/>
              <a:defRPr sz="1300"/>
            </a:lvl8pPr>
            <a:lvl9pPr marL="5464158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017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823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918779" y="308587"/>
            <a:ext cx="3078242" cy="6574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054" y="308587"/>
            <a:ext cx="9006708" cy="6574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771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 userDrawn="1"/>
        </p:nvCxnSpPr>
        <p:spPr>
          <a:xfrm>
            <a:off x="661840" y="4740891"/>
            <a:ext cx="4549041" cy="0"/>
          </a:xfrm>
          <a:prstGeom prst="line">
            <a:avLst/>
          </a:prstGeom>
          <a:ln w="19050">
            <a:solidFill>
              <a:srgbClr val="FFC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19" y="5109208"/>
            <a:ext cx="1439541" cy="142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55" y="5016632"/>
            <a:ext cx="2646402" cy="15408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" t="17778" r="61324" b="66250"/>
          <a:stretch/>
        </p:blipFill>
        <p:spPr>
          <a:xfrm>
            <a:off x="446975" y="616525"/>
            <a:ext cx="4799065" cy="123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3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3667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07347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61013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14686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40250" indent="-34025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Arial" charset="0"/>
        </a:defRPr>
      </a:lvl1pPr>
      <a:lvl2pPr marL="737211" indent="-283545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Arial" charset="0"/>
        </a:defRPr>
      </a:lvl2pPr>
      <a:lvl3pPr marL="1134173" indent="-22683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Arial" charset="0"/>
        </a:defRPr>
      </a:lvl3pPr>
      <a:lvl4pPr marL="1587856" indent="-22683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041515" indent="-22683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495188" indent="-22683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2948853" indent="-22683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02527" indent="-22683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856206" indent="-22683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812" y="1677573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50" y="2818325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47" y="6903029"/>
            <a:ext cx="2121357" cy="410259"/>
          </a:xfrm>
          <a:prstGeom prst="rect">
            <a:avLst/>
          </a:prstGeom>
        </p:spPr>
        <p:txBody>
          <a:bodyPr vert="horz" lIns="119858" tIns="59915" rIns="119858" bIns="59915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9" y="560724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449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82" tIns="66587" rIns="133182" bIns="6658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1" y="391837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7" y="475449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82" tIns="66587" rIns="133182" bIns="6658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4" y="1054577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3182" tIns="66587" rIns="133182" bIns="665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971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dt="0"/>
  <p:txStyles>
    <p:titleStyle>
      <a:lvl1pPr algn="l" defTabSz="599274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599274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599274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49684" indent="-249684" algn="l" defTabSz="599274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599274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599274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295981" indent="-299632" algn="l" defTabSz="59927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895263" indent="-299632" algn="l" defTabSz="59927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494522" indent="-299632" algn="l" defTabSz="59927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093800" indent="-299632" algn="l" defTabSz="59927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9274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39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97814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97080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6348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95611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94894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94162" algn="l" defTabSz="59927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812" y="1677572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50" y="2818324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47" y="6903023"/>
            <a:ext cx="2121357" cy="410259"/>
          </a:xfrm>
          <a:prstGeom prst="rect">
            <a:avLst/>
          </a:prstGeom>
        </p:spPr>
        <p:txBody>
          <a:bodyPr vert="horz" lIns="119876" tIns="59924" rIns="119876" bIns="59924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9" y="560722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449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97" tIns="66599" rIns="133197" bIns="6659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1" y="391837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7" y="475449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197" tIns="66599" rIns="133197" bIns="6659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4" y="1054577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3197" tIns="66599" rIns="133197" bIns="665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1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hdr="0" dt="0"/>
  <p:txStyles>
    <p:titleStyle>
      <a:lvl1pPr algn="l" defTabSz="599368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599368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599368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49725" indent="-249725" algn="l" defTabSz="599368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599368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599368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296489" indent="-299674" algn="l" defTabSz="5993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895858" indent="-299674" algn="l" defTabSz="5993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217" indent="-299674" algn="l" defTabSz="5993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094586" indent="-299674" algn="l" defTabSz="5993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9368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729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98088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97452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6818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96170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95541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94903" algn="l" defTabSz="59936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812" y="1677569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50" y="2818321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44" y="6903023"/>
            <a:ext cx="2121357" cy="410259"/>
          </a:xfrm>
          <a:prstGeom prst="rect">
            <a:avLst/>
          </a:prstGeom>
        </p:spPr>
        <p:txBody>
          <a:bodyPr vert="horz" lIns="119927" tIns="59948" rIns="119927" bIns="59948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4" y="560719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8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" y="475417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257" tIns="66626" rIns="133257" bIns="66626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1" y="391810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7" y="475417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3257" tIns="66626" rIns="133257" bIns="66626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4" y="1054574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3257" tIns="66626" rIns="133257" bIns="666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855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hf hdr="0" dt="0"/>
  <p:txStyles>
    <p:titleStyle>
      <a:lvl1pPr algn="l" defTabSz="599624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599624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599624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49834" indent="-249834" algn="l" defTabSz="599624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599624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599624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297905" indent="-299808" algn="l" defTabSz="59962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897537" indent="-299808" algn="l" defTabSz="59962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497151" indent="-299808" algn="l" defTabSz="59962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096776" indent="-299808" algn="l" defTabSz="59962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9624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99241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98856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98478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8104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97723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97343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96969" algn="l" defTabSz="59962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40542" y="411015"/>
            <a:ext cx="11800053" cy="148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367" tIns="53187" rIns="106367" bIns="531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40542" y="2051840"/>
            <a:ext cx="11800053" cy="4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367" tIns="53187" rIns="106367" bIns="53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511" y="7142631"/>
            <a:ext cx="3077479" cy="409397"/>
          </a:xfrm>
          <a:prstGeom prst="rect">
            <a:avLst/>
          </a:prstGeom>
        </p:spPr>
        <p:txBody>
          <a:bodyPr vert="horz" lIns="106367" tIns="53187" rIns="106367" bIns="5318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fld id="{92E0F061-A3CF-4766-A837-7CAA65E06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31891"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952" y="7142631"/>
            <a:ext cx="4617236" cy="409397"/>
          </a:xfrm>
          <a:prstGeom prst="rect">
            <a:avLst/>
          </a:prstGeom>
        </p:spPr>
        <p:txBody>
          <a:bodyPr vert="horz" lIns="106367" tIns="53187" rIns="106367" bIns="5318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1891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911257" y="7265598"/>
            <a:ext cx="591121" cy="315260"/>
          </a:xfrm>
          <a:prstGeom prst="rect">
            <a:avLst/>
          </a:prstGeom>
          <a:noFill/>
        </p:spPr>
        <p:txBody>
          <a:bodyPr lIns="106367" tIns="53187" rIns="106367" bIns="53187">
            <a:spAutoFit/>
          </a:bodyPr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fld id="{1006A55F-99B2-445B-BBA9-BCAA79D429AF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189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370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defTabSz="1170902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0902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2pPr>
      <a:lvl3pPr algn="l" defTabSz="1170902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3pPr>
      <a:lvl4pPr algn="l" defTabSz="1170902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4pPr>
      <a:lvl5pPr algn="l" defTabSz="1170902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5pPr>
      <a:lvl6pPr marL="531891" algn="l" defTabSz="1170902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6pPr>
      <a:lvl7pPr marL="1063782" algn="l" defTabSz="1170902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7pPr>
      <a:lvl8pPr marL="1595671" algn="l" defTabSz="1170902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8pPr>
      <a:lvl9pPr marL="2127569" algn="l" defTabSz="1170902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9pPr>
    </p:titleStyle>
    <p:bodyStyle>
      <a:lvl1pPr marL="291801" indent="-291801" algn="l" defTabSz="1170902" rtl="0" eaLnBrk="0" fontAlgn="base" hangingPunct="0">
        <a:lnSpc>
          <a:spcPct val="90000"/>
        </a:lnSpc>
        <a:spcBef>
          <a:spcPts val="1289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79096" indent="-291801" algn="l" defTabSz="1170902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547" indent="-291801" algn="l" defTabSz="1170902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1837" indent="-291801" algn="l" defTabSz="1170902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302" indent="-291801" algn="l" defTabSz="1170902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674" indent="-293159" algn="l" defTabSz="1172607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810983" indent="-293159" algn="l" defTabSz="1172607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397289" indent="-293159" algn="l" defTabSz="1172607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983587" indent="-293159" algn="l" defTabSz="1172607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86303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607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911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216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31523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17824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04125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90434" algn="l" defTabSz="117260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88" tIns="53196" rIns="106388" bIns="53196" anchor="ctr"/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40541" y="411015"/>
            <a:ext cx="11800053" cy="148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388" tIns="53196" rIns="106388" bIns="531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40541" y="2051840"/>
            <a:ext cx="11800053" cy="4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388" tIns="53196" rIns="106388" bIns="531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511" y="7142631"/>
            <a:ext cx="3077479" cy="409397"/>
          </a:xfrm>
          <a:prstGeom prst="rect">
            <a:avLst/>
          </a:prstGeom>
        </p:spPr>
        <p:txBody>
          <a:bodyPr vert="horz" lIns="106388" tIns="53196" rIns="106388" bIns="5319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fld id="{92E0F061-A3CF-4766-A837-7CAA65E06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31991"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952" y="7142631"/>
            <a:ext cx="4617236" cy="409397"/>
          </a:xfrm>
          <a:prstGeom prst="rect">
            <a:avLst/>
          </a:prstGeom>
        </p:spPr>
        <p:txBody>
          <a:bodyPr vert="horz" lIns="106388" tIns="53196" rIns="106388" bIns="5319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1991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911254" y="7265598"/>
            <a:ext cx="591121" cy="315278"/>
          </a:xfrm>
          <a:prstGeom prst="rect">
            <a:avLst/>
          </a:prstGeom>
          <a:noFill/>
        </p:spPr>
        <p:txBody>
          <a:bodyPr lIns="106388" tIns="53196" rIns="106388" bIns="53196">
            <a:spAutoFit/>
          </a:bodyPr>
          <a:lstStyle/>
          <a:p>
            <a:pPr algn="ctr" defTabSz="531991" fontAlgn="auto">
              <a:spcBef>
                <a:spcPts val="0"/>
              </a:spcBef>
              <a:spcAft>
                <a:spcPts val="0"/>
              </a:spcAft>
              <a:defRPr/>
            </a:pPr>
            <a:fld id="{1006A55F-99B2-445B-BBA9-BCAA79D429AF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199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21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defTabSz="1171119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1119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2pPr>
      <a:lvl3pPr algn="l" defTabSz="1171119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3pPr>
      <a:lvl4pPr algn="l" defTabSz="1171119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4pPr>
      <a:lvl5pPr algn="l" defTabSz="1171119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5pPr>
      <a:lvl6pPr marL="531991" algn="l" defTabSz="1171119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6pPr>
      <a:lvl7pPr marL="1063982" algn="l" defTabSz="1171119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7pPr>
      <a:lvl8pPr marL="1595972" algn="l" defTabSz="1171119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8pPr>
      <a:lvl9pPr marL="2127968" algn="l" defTabSz="1171119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9pPr>
    </p:titleStyle>
    <p:bodyStyle>
      <a:lvl1pPr marL="291857" indent="-291857" algn="l" defTabSz="1171119" rtl="0" eaLnBrk="0" fontAlgn="base" hangingPunct="0">
        <a:lnSpc>
          <a:spcPct val="90000"/>
        </a:lnSpc>
        <a:spcBef>
          <a:spcPts val="1289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79262" indent="-291857" algn="l" defTabSz="1171119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824" indent="-291857" algn="l" defTabSz="1171119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2227" indent="-291857" algn="l" defTabSz="1171119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796" indent="-291857" algn="l" defTabSz="1171119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225281" indent="-293213" algn="l" defTabSz="1172828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811700" indent="-293213" algn="l" defTabSz="1172828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398116" indent="-293213" algn="l" defTabSz="1172828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984525" indent="-293213" algn="l" defTabSz="1172828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86413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828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59238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661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32071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18490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04898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91321" algn="l" defTabSz="117282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2937631" y="7207351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46" tIns="53226" rIns="106446" bIns="53226" anchor="ctr"/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40538" y="411015"/>
            <a:ext cx="11800053" cy="148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446" tIns="53226" rIns="106446" bIns="532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40538" y="2051840"/>
            <a:ext cx="11800053" cy="4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446" tIns="53226" rIns="106446" bIns="532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511" y="7142631"/>
            <a:ext cx="3077479" cy="409397"/>
          </a:xfrm>
          <a:prstGeom prst="rect">
            <a:avLst/>
          </a:prstGeom>
        </p:spPr>
        <p:txBody>
          <a:bodyPr vert="horz" lIns="106446" tIns="53226" rIns="106446" bIns="5322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fld id="{92E0F061-A3CF-4766-A837-7CAA65E06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32292"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946" y="7142631"/>
            <a:ext cx="4617236" cy="409397"/>
          </a:xfrm>
          <a:prstGeom prst="rect">
            <a:avLst/>
          </a:prstGeom>
        </p:spPr>
        <p:txBody>
          <a:bodyPr vert="horz" lIns="106446" tIns="53226" rIns="106446" bIns="5322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2292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911251" y="7265596"/>
            <a:ext cx="591121" cy="315339"/>
          </a:xfrm>
          <a:prstGeom prst="rect">
            <a:avLst/>
          </a:prstGeom>
          <a:noFill/>
        </p:spPr>
        <p:txBody>
          <a:bodyPr lIns="106446" tIns="53226" rIns="106446" bIns="53226">
            <a:spAutoFit/>
          </a:bodyPr>
          <a:lstStyle/>
          <a:p>
            <a:pPr algn="ctr" defTabSz="532292" fontAlgn="auto">
              <a:spcBef>
                <a:spcPts val="0"/>
              </a:spcBef>
              <a:spcAft>
                <a:spcPts val="0"/>
              </a:spcAft>
              <a:defRPr/>
            </a:pPr>
            <a:fld id="{1006A55F-99B2-445B-BBA9-BCAA79D429AF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229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599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defTabSz="117178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178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2pPr>
      <a:lvl3pPr algn="l" defTabSz="117178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3pPr>
      <a:lvl4pPr algn="l" defTabSz="117178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4pPr>
      <a:lvl5pPr algn="l" defTabSz="117178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5pPr>
      <a:lvl6pPr marL="532292" algn="l" defTabSz="1171783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6pPr>
      <a:lvl7pPr marL="1064584" algn="l" defTabSz="1171783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7pPr>
      <a:lvl8pPr marL="1596878" algn="l" defTabSz="1171783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8pPr>
      <a:lvl9pPr marL="2129173" algn="l" defTabSz="1171783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9pPr>
    </p:titleStyle>
    <p:bodyStyle>
      <a:lvl1pPr marL="292021" indent="-292021" algn="l" defTabSz="1171783" rtl="0" eaLnBrk="0" fontAlgn="base" hangingPunct="0">
        <a:lnSpc>
          <a:spcPct val="90000"/>
        </a:lnSpc>
        <a:spcBef>
          <a:spcPts val="1289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79761" indent="-292021" algn="l" defTabSz="1171783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5652" indent="-292021" algn="l" defTabSz="1171783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3388" indent="-292021" algn="l" defTabSz="1171783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639286" indent="-292021" algn="l" defTabSz="1171783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227102" indent="-293379" algn="l" defTabSz="1173493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813851" indent="-293379" algn="l" defTabSz="1173493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400604" indent="-293379" algn="l" defTabSz="1173493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987345" indent="-293379" algn="l" defTabSz="1173493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44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493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34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988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33734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20481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07221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93971" algn="l" defTabSz="117349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2937631" y="7207342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14" tIns="53307" rIns="106614" bIns="53307" anchor="ctr"/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40527" y="411015"/>
            <a:ext cx="11800053" cy="148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614" tIns="53307" rIns="106614" bIns="533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40527" y="2051840"/>
            <a:ext cx="11800053" cy="4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614" tIns="53307" rIns="106614" bIns="533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511" y="7142631"/>
            <a:ext cx="3077479" cy="409397"/>
          </a:xfrm>
          <a:prstGeom prst="rect">
            <a:avLst/>
          </a:prstGeom>
        </p:spPr>
        <p:txBody>
          <a:bodyPr vert="horz" lIns="106614" tIns="53307" rIns="106614" bIns="5330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fld id="{92E0F061-A3CF-4766-A837-7CAA65E06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33097"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937" y="7142631"/>
            <a:ext cx="4617236" cy="409397"/>
          </a:xfrm>
          <a:prstGeom prst="rect">
            <a:avLst/>
          </a:prstGeom>
        </p:spPr>
        <p:txBody>
          <a:bodyPr vert="horz" lIns="106614" tIns="53307" rIns="106614" bIns="5330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3097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911240" y="7265618"/>
            <a:ext cx="591121" cy="315503"/>
          </a:xfrm>
          <a:prstGeom prst="rect">
            <a:avLst/>
          </a:prstGeom>
          <a:noFill/>
        </p:spPr>
        <p:txBody>
          <a:bodyPr lIns="106614" tIns="53307" rIns="106614" bIns="53307">
            <a:spAutoFit/>
          </a:bodyPr>
          <a:lstStyle/>
          <a:p>
            <a:pPr algn="ctr" defTabSz="533097" fontAlgn="auto">
              <a:spcBef>
                <a:spcPts val="0"/>
              </a:spcBef>
              <a:spcAft>
                <a:spcPts val="0"/>
              </a:spcAft>
              <a:defRPr/>
            </a:pPr>
            <a:fld id="{1006A55F-99B2-445B-BBA9-BCAA79D429AF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3097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72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xStyles>
    <p:titleStyle>
      <a:lvl1pPr algn="l" defTabSz="1173554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3554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2pPr>
      <a:lvl3pPr algn="l" defTabSz="1173554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3pPr>
      <a:lvl4pPr algn="l" defTabSz="1173554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4pPr>
      <a:lvl5pPr algn="l" defTabSz="1173554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5pPr>
      <a:lvl6pPr marL="533097" algn="l" defTabSz="1173554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6pPr>
      <a:lvl7pPr marL="1066195" algn="l" defTabSz="1173554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7pPr>
      <a:lvl8pPr marL="1599293" algn="l" defTabSz="1173554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8pPr>
      <a:lvl9pPr marL="2132386" algn="l" defTabSz="1173554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9pPr>
    </p:titleStyle>
    <p:bodyStyle>
      <a:lvl1pPr marL="292463" indent="-292463" algn="l" defTabSz="1173554" rtl="0" eaLnBrk="0" fontAlgn="base" hangingPunct="0">
        <a:lnSpc>
          <a:spcPct val="90000"/>
        </a:lnSpc>
        <a:spcBef>
          <a:spcPts val="1289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81091" indent="-292463" algn="l" defTabSz="1173554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7870" indent="-292463" algn="l" defTabSz="1173554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6497" indent="-292463" algn="l" defTabSz="1173554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643266" indent="-292463" algn="l" defTabSz="1173554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231973" indent="-293820" algn="l" defTabSz="1175266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819600" indent="-293820" algn="l" defTabSz="1175266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407238" indent="-293820" algn="l" defTabSz="1175266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994869" indent="-293820" algn="l" defTabSz="1175266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87633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266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2880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50527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38159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25793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420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01051" algn="l" defTabSz="11752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16A0E3C-60E6-4F39-BC55-5F7C224E1F7C}"/>
              </a:ext>
            </a:extLst>
          </p:cNvPr>
          <p:cNvSpPr/>
          <p:nvPr/>
        </p:nvSpPr>
        <p:spPr>
          <a:xfrm>
            <a:off x="3597" y="7192010"/>
            <a:ext cx="13677513" cy="51371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298" y="322037"/>
            <a:ext cx="11286887" cy="1630087"/>
          </a:xfrm>
          <a:prstGeom prst="rect">
            <a:avLst/>
          </a:prstGeom>
        </p:spPr>
        <p:txBody>
          <a:bodyPr vert="horz" lIns="102258" tIns="51143" rIns="102258" bIns="51143" rtlCol="0" anchor="b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1298" y="2368804"/>
            <a:ext cx="11286887" cy="4225779"/>
          </a:xfrm>
          <a:prstGeom prst="rect">
            <a:avLst/>
          </a:prstGeom>
        </p:spPr>
        <p:txBody>
          <a:bodyPr vert="horz" lIns="0" tIns="51143" rIns="0" bIns="51143" rtlCol="0">
            <a:normAutofit/>
          </a:bodyPr>
          <a:lstStyle/>
          <a:p>
            <a:pPr lvl="0" rtl="0"/>
            <a:r>
              <a:rPr lang="ru" dirty="0"/>
              <a:t>Щелкните, чтобы изменить стили текста образца слайда</a:t>
            </a:r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222195" y="7243745"/>
            <a:ext cx="2900552" cy="410259"/>
          </a:xfrm>
          <a:prstGeom prst="rect">
            <a:avLst/>
          </a:prstGeom>
        </p:spPr>
        <p:txBody>
          <a:bodyPr vert="horz" lIns="102258" tIns="51143" rIns="102258" bIns="51143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defTabSz="1022671" fontAlgn="auto">
              <a:spcBef>
                <a:spcPts val="0"/>
              </a:spcBef>
              <a:spcAft>
                <a:spcPts val="0"/>
              </a:spcAft>
            </a:pPr>
            <a:fld id="{428A7F57-8526-4A03-89D8-FFB0245E6649}" type="datetime1">
              <a:rPr lang="ru-RU" smtClean="0"/>
              <a:pPr defTabSz="1022671" fontAlgn="auto">
                <a:spcBef>
                  <a:spcPts val="0"/>
                </a:spcBef>
                <a:spcAft>
                  <a:spcPts val="0"/>
                </a:spcAft>
              </a:pPr>
              <a:t>24.03.2022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231298" y="7243745"/>
            <a:ext cx="7651013" cy="410259"/>
          </a:xfrm>
          <a:prstGeom prst="rect">
            <a:avLst/>
          </a:prstGeom>
        </p:spPr>
        <p:txBody>
          <a:bodyPr vert="horz" lIns="102258" tIns="51143" rIns="102258" bIns="51143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defTabSz="1022671" fontAlgn="auto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336288" y="7243745"/>
            <a:ext cx="875278" cy="410259"/>
          </a:xfrm>
          <a:prstGeom prst="rect">
            <a:avLst/>
          </a:prstGeom>
        </p:spPr>
        <p:txBody>
          <a:bodyPr vert="horz" lIns="102258" tIns="51143" rIns="102258" bIns="51143" rtlCol="0" anchor="ctr"/>
          <a:lstStyle>
            <a:lvl1pPr algn="l">
              <a:defRPr sz="9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defTabSz="1022671" fontAlgn="auto">
              <a:spcBef>
                <a:spcPts val="0"/>
              </a:spcBef>
              <a:spcAft>
                <a:spcPts val="0"/>
              </a:spcAft>
            </a:pPr>
            <a:fld id="{3A98EE3D-8CD1-4C3F-BD1C-C98C9596463C}" type="slidenum">
              <a:rPr lang="en-US" smtClean="0"/>
              <a:pPr defTabSz="102267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5025DAC-8B93-4160-B017-3A274A5828C0}"/>
              </a:ext>
            </a:extLst>
          </p:cNvPr>
          <p:cNvCxnSpPr/>
          <p:nvPr/>
        </p:nvCxnSpPr>
        <p:spPr>
          <a:xfrm>
            <a:off x="1339312" y="2131917"/>
            <a:ext cx="1118427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46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hf sldNum="0" hdr="0" ftr="0"/>
  <p:txStyles>
    <p:titleStyle>
      <a:lvl1pPr algn="l" defTabSz="1022671" rtl="0" eaLnBrk="1" latinLnBrk="0" hangingPunct="1">
        <a:lnSpc>
          <a:spcPct val="90000"/>
        </a:lnSpc>
        <a:spcBef>
          <a:spcPct val="0"/>
        </a:spcBef>
        <a:buNone/>
        <a:defRPr sz="5200" i="0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2258" indent="-102258" algn="l" defTabSz="1022671" rtl="0" eaLnBrk="1" latinLnBrk="0" hangingPunct="1">
        <a:lnSpc>
          <a:spcPct val="110000"/>
        </a:lnSpc>
        <a:spcBef>
          <a:spcPts val="1346"/>
        </a:spcBef>
        <a:spcAft>
          <a:spcPts val="225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429514" indent="-204529" algn="l" defTabSz="1022671" rtl="0" eaLnBrk="1" latinLnBrk="0" hangingPunct="1">
        <a:lnSpc>
          <a:spcPct val="100000"/>
        </a:lnSpc>
        <a:spcBef>
          <a:spcPts val="225"/>
        </a:spcBef>
        <a:spcAft>
          <a:spcPts val="449"/>
        </a:spcAft>
        <a:buClrTx/>
        <a:buFont typeface="Calibri" pitchFamily="34" charset="0"/>
        <a:buChar char="◦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634056" indent="-204529" algn="l" defTabSz="1022671" rtl="0" eaLnBrk="1" latinLnBrk="0" hangingPunct="1">
        <a:lnSpc>
          <a:spcPct val="100000"/>
        </a:lnSpc>
        <a:spcBef>
          <a:spcPts val="225"/>
        </a:spcBef>
        <a:spcAft>
          <a:spcPts val="449"/>
        </a:spcAft>
        <a:buClrTx/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838588" indent="-204529" algn="l" defTabSz="1022671" rtl="0" eaLnBrk="1" latinLnBrk="0" hangingPunct="1">
        <a:lnSpc>
          <a:spcPct val="100000"/>
        </a:lnSpc>
        <a:spcBef>
          <a:spcPts val="225"/>
        </a:spcBef>
        <a:spcAft>
          <a:spcPts val="449"/>
        </a:spcAft>
        <a:buClrTx/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1043121" indent="-204529" algn="l" defTabSz="1022671" rtl="0" eaLnBrk="1" latinLnBrk="0" hangingPunct="1">
        <a:lnSpc>
          <a:spcPct val="100000"/>
        </a:lnSpc>
        <a:spcBef>
          <a:spcPts val="225"/>
        </a:spcBef>
        <a:spcAft>
          <a:spcPts val="449"/>
        </a:spcAft>
        <a:buClrTx/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230247" indent="-255659" algn="l" defTabSz="1022671" rtl="0" eaLnBrk="1" latinLnBrk="0" hangingPunct="1">
        <a:lnSpc>
          <a:spcPct val="90000"/>
        </a:lnSpc>
        <a:spcBef>
          <a:spcPts val="225"/>
        </a:spcBef>
        <a:spcAft>
          <a:spcPts val="449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53926" indent="-255659" algn="l" defTabSz="1022671" rtl="0" eaLnBrk="1" latinLnBrk="0" hangingPunct="1">
        <a:lnSpc>
          <a:spcPct val="90000"/>
        </a:lnSpc>
        <a:spcBef>
          <a:spcPts val="225"/>
        </a:spcBef>
        <a:spcAft>
          <a:spcPts val="449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77601" indent="-255659" algn="l" defTabSz="1022671" rtl="0" eaLnBrk="1" latinLnBrk="0" hangingPunct="1">
        <a:lnSpc>
          <a:spcPct val="90000"/>
        </a:lnSpc>
        <a:spcBef>
          <a:spcPts val="225"/>
        </a:spcBef>
        <a:spcAft>
          <a:spcPts val="449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01286" indent="-255659" algn="l" defTabSz="1022671" rtl="0" eaLnBrk="1" latinLnBrk="0" hangingPunct="1">
        <a:lnSpc>
          <a:spcPct val="90000"/>
        </a:lnSpc>
        <a:spcBef>
          <a:spcPts val="225"/>
        </a:spcBef>
        <a:spcAft>
          <a:spcPts val="449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511337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671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007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45334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672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68004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79332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0677" algn="l" defTabSz="10226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2937631" y="7207330"/>
            <a:ext cx="536275" cy="427197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857" tIns="53428" rIns="106857" bIns="53428" anchor="ctr"/>
          <a:lstStyle/>
          <a:p>
            <a:pPr algn="ctr" defTabSz="534305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40512" y="411015"/>
            <a:ext cx="11800053" cy="148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857" tIns="53428" rIns="106857" bIns="534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40512" y="2051840"/>
            <a:ext cx="11800053" cy="48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857" tIns="53428" rIns="106857" bIns="53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511" y="7142631"/>
            <a:ext cx="3077479" cy="409397"/>
          </a:xfrm>
          <a:prstGeom prst="rect">
            <a:avLst/>
          </a:prstGeom>
        </p:spPr>
        <p:txBody>
          <a:bodyPr vert="horz" lIns="106857" tIns="53428" rIns="106857" bIns="5342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fld id="{92E0F061-A3CF-4766-A837-7CAA65E0699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34305">
                <a:defRPr/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922" y="7142631"/>
            <a:ext cx="4617236" cy="409397"/>
          </a:xfrm>
          <a:prstGeom prst="rect">
            <a:avLst/>
          </a:prstGeom>
        </p:spPr>
        <p:txBody>
          <a:bodyPr vert="horz" lIns="106857" tIns="53428" rIns="106857" bIns="5342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534305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2911225" y="7265582"/>
            <a:ext cx="591121" cy="315747"/>
          </a:xfrm>
          <a:prstGeom prst="rect">
            <a:avLst/>
          </a:prstGeom>
          <a:noFill/>
        </p:spPr>
        <p:txBody>
          <a:bodyPr lIns="106857" tIns="53428" rIns="106857" bIns="53428">
            <a:spAutoFit/>
          </a:bodyPr>
          <a:lstStyle/>
          <a:p>
            <a:pPr algn="ctr" defTabSz="534305" fontAlgn="auto">
              <a:spcBef>
                <a:spcPts val="0"/>
              </a:spcBef>
              <a:spcAft>
                <a:spcPts val="0"/>
              </a:spcAft>
              <a:defRPr/>
            </a:pPr>
            <a:fld id="{1006A55F-99B2-445B-BBA9-BCAA79D429AF}" type="slidenum">
              <a:rPr lang="ru-RU" sz="1300">
                <a:solidFill>
                  <a:srgbClr val="562212"/>
                </a:solidFill>
                <a:latin typeface="Calibri"/>
              </a:rPr>
              <a:pPr algn="ctr" defTabSz="534305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300" dirty="0">
              <a:solidFill>
                <a:srgbClr val="56221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015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11762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62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2pPr>
      <a:lvl3pPr algn="l" defTabSz="11762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3pPr>
      <a:lvl4pPr algn="l" defTabSz="11762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4pPr>
      <a:lvl5pPr algn="l" defTabSz="11762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5pPr>
      <a:lvl6pPr marL="534305" algn="l" defTabSz="1176215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6pPr>
      <a:lvl7pPr marL="1068603" algn="l" defTabSz="1176215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7pPr>
      <a:lvl8pPr marL="1602916" algn="l" defTabSz="1176215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8pPr>
      <a:lvl9pPr marL="2137207" algn="l" defTabSz="1176215" rtl="0" fontAlgn="base">
        <a:lnSpc>
          <a:spcPct val="90000"/>
        </a:lnSpc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 Light"/>
        </a:defRPr>
      </a:lvl9pPr>
    </p:titleStyle>
    <p:bodyStyle>
      <a:lvl1pPr marL="293124" indent="-293124" algn="l" defTabSz="1176215" rtl="0" eaLnBrk="0" fontAlgn="base" hangingPunct="0">
        <a:lnSpc>
          <a:spcPct val="90000"/>
        </a:lnSpc>
        <a:spcBef>
          <a:spcPts val="1289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83082" indent="-293124" algn="l" defTabSz="1176215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93" indent="-293124" algn="l" defTabSz="1176215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61149" indent="-293124" algn="l" defTabSz="1176215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649251" indent="-293124" algn="l" defTabSz="1176215" rtl="0" eaLnBrk="0" fontAlgn="base" hangingPunct="0">
        <a:lnSpc>
          <a:spcPct val="90000"/>
        </a:lnSpc>
        <a:spcBef>
          <a:spcPts val="644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239292" indent="-294483" algn="l" defTabSz="1177920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828256" indent="-294483" algn="l" defTabSz="1177920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417212" indent="-294483" algn="l" defTabSz="1177920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5006170" indent="-294483" algn="l" defTabSz="1177920" rtl="0" eaLnBrk="1" latinLnBrk="0" hangingPunct="1">
        <a:lnSpc>
          <a:spcPct val="90000"/>
        </a:lnSpc>
        <a:spcBef>
          <a:spcPts val="64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88961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77920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6875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55843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944809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33764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22731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11694" algn="l" defTabSz="117792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054" y="308585"/>
            <a:ext cx="12312968" cy="1284288"/>
          </a:xfrm>
          <a:prstGeom prst="rect">
            <a:avLst/>
          </a:prstGeom>
        </p:spPr>
        <p:txBody>
          <a:bodyPr vert="horz" lIns="136610" tIns="68308" rIns="136610" bIns="6830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054" y="1798008"/>
            <a:ext cx="12312968" cy="5085422"/>
          </a:xfrm>
          <a:prstGeom prst="rect">
            <a:avLst/>
          </a:prstGeom>
        </p:spPr>
        <p:txBody>
          <a:bodyPr vert="horz" lIns="136610" tIns="68308" rIns="136610" bIns="6830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4055" y="7142075"/>
            <a:ext cx="3192251" cy="410259"/>
          </a:xfrm>
          <a:prstGeom prst="rect">
            <a:avLst/>
          </a:prstGeom>
        </p:spPr>
        <p:txBody>
          <a:bodyPr vert="horz" lIns="136610" tIns="68308" rIns="136610" bIns="68308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040" fontAlgn="auto">
              <a:spcBef>
                <a:spcPts val="0"/>
              </a:spcBef>
              <a:spcAft>
                <a:spcPts val="0"/>
              </a:spcAft>
            </a:pPr>
            <a:fld id="{97D61183-7566-4475-AE60-4ABD7F2C674A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366040" fontAlgn="auto">
                <a:spcBef>
                  <a:spcPts val="0"/>
                </a:spcBef>
                <a:spcAft>
                  <a:spcPts val="0"/>
                </a:spcAft>
              </a:pPr>
              <a:t>24.03.2022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74368" y="7142075"/>
            <a:ext cx="4332340" cy="410259"/>
          </a:xfrm>
          <a:prstGeom prst="rect">
            <a:avLst/>
          </a:prstGeom>
        </p:spPr>
        <p:txBody>
          <a:bodyPr vert="horz" lIns="136610" tIns="68308" rIns="136610" bIns="68308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04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04770" y="7142075"/>
            <a:ext cx="3192251" cy="410259"/>
          </a:xfrm>
          <a:prstGeom prst="rect">
            <a:avLst/>
          </a:prstGeom>
        </p:spPr>
        <p:txBody>
          <a:bodyPr vert="horz" lIns="136610" tIns="68308" rIns="136610" bIns="68308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040" fontAlgn="auto">
              <a:spcBef>
                <a:spcPts val="0"/>
              </a:spcBef>
              <a:spcAft>
                <a:spcPts val="0"/>
              </a:spcAft>
            </a:pPr>
            <a:fld id="{01762CA7-6E0C-439C-81F5-6B82CB1986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36604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87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3" r:id="rId12"/>
  </p:sldLayoutIdLst>
  <p:txStyles>
    <p:titleStyle>
      <a:lvl1pPr algn="ctr" defTabSz="136604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268" indent="-512268" algn="l" defTabSz="136604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910" indent="-426889" algn="l" defTabSz="1366040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07551" indent="-341502" algn="l" defTabSz="136604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90571" indent="-341502" algn="l" defTabSz="136604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73590" indent="-341502" algn="l" defTabSz="1366040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56604" indent="-341502" algn="l" defTabSz="136604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39626" indent="-341502" algn="l" defTabSz="136604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22653" indent="-341502" algn="l" defTabSz="136604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667" indent="-341502" algn="l" defTabSz="136604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3017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6040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9053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2078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15105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98119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81141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4158" algn="l" defTabSz="136604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zakupki.lenreg.ru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gif"/><Relationship Id="rId7" Type="http://schemas.openxmlformats.org/officeDocument/2006/relationships/image" Target="../media/image32.jpeg"/><Relationship Id="rId12" Type="http://schemas.openxmlformats.org/officeDocument/2006/relationships/image" Target="../media/image3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image" Target="../media/image16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29636" r="25088"/>
          <a:stretch/>
        </p:blipFill>
        <p:spPr>
          <a:xfrm>
            <a:off x="7035915" y="67837"/>
            <a:ext cx="6645162" cy="623991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48"/>
          <a:stretch/>
        </p:blipFill>
        <p:spPr bwMode="auto">
          <a:xfrm>
            <a:off x="11377103" y="3019452"/>
            <a:ext cx="1898559" cy="334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" y="36469"/>
            <a:ext cx="6010275" cy="18954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848" y="1836664"/>
            <a:ext cx="12926538" cy="5616623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ru-RU" sz="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  <a:t/>
            </a:r>
            <a:br>
              <a:rPr lang="ru-RU" sz="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</a:br>
            <a:r>
              <a:rPr lang="ru-RU" sz="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  <a:t/>
            </a:r>
            <a:br>
              <a:rPr lang="ru-RU" sz="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О МЕРАХ </a:t>
            </a:r>
            <a: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  <a:t>ПОДДЕРЖКИ </a:t>
            </a:r>
            <a:b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СУБЪЕКТОВ МАЛОГО </a:t>
            </a:r>
            <a: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  <a:t>И </a:t>
            </a: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СРЕДНЕГО ПРЕДПРИНИМАТЕЛЬСТВА </a:t>
            </a:r>
            <a: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  <a:t/>
            </a:r>
            <a:b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</a:br>
            <a: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  <a:t>ЛЕНИНГРАДСКОЙ ОБЛАСТИ </a:t>
            </a: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 В 2022 ГОДУ</a:t>
            </a:r>
            <a: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  <a:t/>
            </a:r>
            <a:br>
              <a:rPr lang="ru-RU" sz="4000" b="1" dirty="0">
                <a:solidFill>
                  <a:srgbClr val="0070C0"/>
                </a:solidFill>
                <a:latin typeface="+mj-lt"/>
                <a:ea typeface="Times New Roman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/>
            </a:r>
            <a:b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</a:br>
            <a:r>
              <a:rPr lang="ru-RU" sz="4900" b="1" dirty="0" smtClean="0">
                <a:solidFill>
                  <a:srgbClr val="C00000"/>
                </a:solidFill>
                <a:latin typeface="+mj-lt"/>
              </a:rPr>
              <a:t>Орлова </a:t>
            </a:r>
            <a:r>
              <a:rPr lang="ru-RU" sz="4900" b="1" dirty="0">
                <a:solidFill>
                  <a:srgbClr val="C00000"/>
                </a:solidFill>
                <a:latin typeface="+mj-lt"/>
              </a:rPr>
              <a:t>Галина Михайловна </a:t>
            </a:r>
            <a:r>
              <a:rPr lang="ru-RU" sz="4900" b="1" dirty="0">
                <a:solidFill>
                  <a:schemeClr val="tx1"/>
                </a:solidFill>
                <a:latin typeface="+mj-lt"/>
              </a:rPr>
              <a:t>      </a:t>
            </a:r>
            <a:r>
              <a:rPr lang="ru-RU" sz="3300" b="1" dirty="0">
                <a:solidFill>
                  <a:schemeClr val="tx1"/>
                </a:solidFill>
                <a:latin typeface="+mj-lt"/>
              </a:rPr>
              <a:t>   </a:t>
            </a:r>
            <a:r>
              <a:rPr lang="ru-RU" sz="3300" b="1" dirty="0">
                <a:solidFill>
                  <a:srgbClr val="000000"/>
                </a:solidFill>
                <a:latin typeface="+mj-lt"/>
              </a:rPr>
              <a:t>                                                                                           </a:t>
            </a:r>
            <a:r>
              <a:rPr lang="ru-RU" sz="10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b="1" dirty="0">
                <a:solidFill>
                  <a:srgbClr val="000000"/>
                </a:solidFill>
                <a:latin typeface="+mj-lt"/>
              </a:rPr>
            </a:br>
            <a:r>
              <a:rPr lang="ru-RU" sz="10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b="1" dirty="0">
                <a:solidFill>
                  <a:srgbClr val="000000"/>
                </a:solidFill>
                <a:latin typeface="+mj-lt"/>
              </a:rPr>
            </a:br>
            <a:r>
              <a:rPr lang="ru-RU" sz="10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b="1" dirty="0">
                <a:solidFill>
                  <a:srgbClr val="000000"/>
                </a:solidFill>
                <a:latin typeface="+mj-lt"/>
              </a:rPr>
            </a:br>
            <a:r>
              <a:rPr lang="ru-RU" sz="10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b="1" dirty="0">
                <a:solidFill>
                  <a:srgbClr val="000000"/>
                </a:solidFill>
                <a:latin typeface="+mj-lt"/>
              </a:rPr>
            </a:br>
            <a:r>
              <a:rPr lang="ru-RU" sz="10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b="1" dirty="0">
                <a:solidFill>
                  <a:srgbClr val="000000"/>
                </a:solidFill>
                <a:latin typeface="+mj-lt"/>
              </a:rPr>
            </a:br>
            <a:r>
              <a:rPr lang="ru-RU" sz="3300" dirty="0">
                <a:solidFill>
                  <a:srgbClr val="000000"/>
                </a:solidFill>
                <a:latin typeface="+mj-lt"/>
              </a:rPr>
              <a:t>начальник отдела развития малого, среднего бизнеса </a:t>
            </a:r>
            <a:br>
              <a:rPr lang="ru-RU" sz="3300" dirty="0">
                <a:solidFill>
                  <a:srgbClr val="000000"/>
                </a:solidFill>
                <a:latin typeface="+mj-lt"/>
              </a:rPr>
            </a:br>
            <a:r>
              <a:rPr lang="ru-RU" sz="3300" dirty="0">
                <a:solidFill>
                  <a:srgbClr val="000000"/>
                </a:solidFill>
                <a:latin typeface="+mj-lt"/>
              </a:rPr>
              <a:t> комитета по развитию малого, среднего бизнеса                                                               и потребительского рынка Ленинградской области</a:t>
            </a:r>
            <a:br>
              <a:rPr lang="ru-RU" sz="3300" dirty="0">
                <a:solidFill>
                  <a:srgbClr val="000000"/>
                </a:solidFill>
                <a:latin typeface="+mj-lt"/>
              </a:rPr>
            </a:br>
            <a:r>
              <a:rPr lang="ru-RU" sz="1000" dirty="0">
                <a:solidFill>
                  <a:srgbClr val="000000"/>
                </a:solidFill>
                <a:latin typeface="+mj-lt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+mj-lt"/>
              </a:rPr>
            </a:br>
            <a:r>
              <a:rPr lang="ru-RU" sz="4000" b="1" dirty="0">
                <a:solidFill>
                  <a:srgbClr val="0070C0"/>
                </a:solidFill>
                <a:latin typeface="+mj-lt"/>
              </a:rPr>
              <a:t>2022 год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6" y="1620614"/>
            <a:ext cx="13681075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3" y="898061"/>
            <a:ext cx="547415" cy="5481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77" y="3540730"/>
            <a:ext cx="547415" cy="5481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76" y="4881286"/>
            <a:ext cx="547415" cy="5481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8" y="6085110"/>
            <a:ext cx="547415" cy="5481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38620" y="257550"/>
            <a:ext cx="9868093" cy="507204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" y="7250059"/>
            <a:ext cx="404088" cy="414931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1532395" y="764754"/>
            <a:ext cx="11932878" cy="6692770"/>
          </a:xfrm>
          <a:prstGeom prst="rect">
            <a:avLst/>
          </a:prstGeom>
        </p:spPr>
        <p:txBody>
          <a:bodyPr lIns="136590" tIns="68299" rIns="136590" bIns="68299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None/>
            </a:pPr>
            <a:r>
              <a:rPr lang="ru-RU" sz="1800" b="1" dirty="0">
                <a:solidFill>
                  <a:srgbClr val="E04E39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Отмена плановых проверок для малого бизнеса </a:t>
            </a: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марта до конца 2022 года, аккредитованных IT-организаций – до конца 2024 года. </a:t>
            </a:r>
            <a:endParaRPr lang="ru-RU" sz="4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Исключения             Постановление Правительства РФ № 336 от 10.03.2022</a:t>
            </a: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КОАП (предупреждение прежде штрафа, уменьшение размера штрафа для микро и малых как у ИП, не штрафовать одновременно  </a:t>
            </a:r>
            <a:r>
              <a:rPr lang="ru-RU" sz="4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юрлицо</a:t>
            </a: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должностное лицо, нее суммировать штрафы в рамках одной проверки)</a:t>
            </a:r>
            <a:endParaRPr lang="ru-RU" sz="4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endParaRPr lang="ru-RU" sz="4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Обнулят НДС  для гостиничного бизнеса на 5лет </a:t>
            </a:r>
            <a:endParaRPr lang="ru-RU" sz="4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endParaRPr lang="ru-RU" sz="4200" b="1" dirty="0">
              <a:solidFill>
                <a:srgbClr val="562212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endParaRPr lang="ru-RU" sz="4200" b="1" dirty="0">
              <a:solidFill>
                <a:srgbClr val="E04E39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 может продолжать работу без продления лицензий/разрешений, продлевать их срок без обязательных процедур оценки соответствия, уплаты госпошлины и оплаты необходимых </a:t>
            </a:r>
            <a:r>
              <a:rPr lang="ru-RU" sz="4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не проходить процедуры оценки соответствия по бессрочным лицензиям/разрешениям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4200" b="1" dirty="0">
              <a:solidFill>
                <a:srgbClr val="562212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Кредитные каникулы для МСП, заключивших договор с банком до 1 марта 2022 года. Обратиться к кредитору можно до 30 сентября 2022 года. Срок каникул – не более 6 месяцев. </a:t>
            </a: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ОКВЭД </a:t>
            </a: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РФ от 10.03.2022</a:t>
            </a:r>
          </a:p>
          <a:p>
            <a:pPr marL="0" indent="0" algn="just" fontAlgn="auto">
              <a:spcAft>
                <a:spcPts val="0"/>
              </a:spcAft>
              <a:buNone/>
            </a:pPr>
            <a:endParaRPr lang="ru-RU" sz="4200" b="1" dirty="0">
              <a:solidFill>
                <a:srgbClr val="E04E39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ru-RU" sz="4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4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строительной отрасли займы членам саморегулируемых организаций за счет средств компенсационного фонда продлеваются на 2022 год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0" y="2700734"/>
            <a:ext cx="5492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7" y="1746899"/>
            <a:ext cx="5492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4896320" y="5838404"/>
            <a:ext cx="412363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право 2"/>
          <p:cNvSpPr/>
          <p:nvPr/>
        </p:nvSpPr>
        <p:spPr>
          <a:xfrm>
            <a:off x="3384153" y="1273118"/>
            <a:ext cx="432048" cy="4275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00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454361" y="873783"/>
            <a:ext cx="1077370" cy="461096"/>
          </a:xfrm>
          <a:prstGeom prst="rect">
            <a:avLst/>
          </a:prstGeom>
          <a:noFill/>
        </p:spPr>
        <p:txBody>
          <a:bodyPr wrap="squar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АПК: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45952" y="1334879"/>
            <a:ext cx="11312382" cy="2677089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млрд рублей выделено на механизм льготного кредитования предпринимателей, которые занимаются производством и переработкой сельхозпродукции. 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продления на 12 месяцев кредита, срок которого истекает в 2022 году,  или получить отсрочку до 6 месяцев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454361" y="3550872"/>
            <a:ext cx="1831528" cy="461096"/>
          </a:xfrm>
          <a:prstGeom prst="rect">
            <a:avLst/>
          </a:prstGeom>
          <a:noFill/>
        </p:spPr>
        <p:txBody>
          <a:bodyPr wrap="squar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21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45952" y="3551556"/>
            <a:ext cx="11312382" cy="2307757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Российские IT-компании, имеющие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госаккредитацию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до 31.12.2024 года освобождены от уплаты налога на прибыль и от проверок контрольными органами. 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45952" y="5034632"/>
            <a:ext cx="11312382" cy="1615259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налоговые преференции будут расширены и распространены на создателей приложений для мобильных устройств, организации, занимающиеся реализацией и установкой, тестированием, а также сопровождением отечественных решений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45952" y="6675164"/>
            <a:ext cx="11312382" cy="876596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 расширена программа предоставления грантов на создание отечественных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IT-решений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08" y="1380213"/>
            <a:ext cx="547415" cy="5481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1" y="3829103"/>
            <a:ext cx="547415" cy="5481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83" y="5201215"/>
            <a:ext cx="547415" cy="5481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0" y="6747712"/>
            <a:ext cx="547415" cy="5481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38620" y="257550"/>
            <a:ext cx="9868093" cy="507204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" y="7250059"/>
            <a:ext cx="404088" cy="414931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0" y="2303451"/>
            <a:ext cx="547415" cy="54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453686" y="3518531"/>
            <a:ext cx="10665960" cy="1106628"/>
          </a:xfrm>
          <a:prstGeom prst="rect">
            <a:avLst/>
          </a:prstGeom>
          <a:noFill/>
        </p:spPr>
        <p:txBody>
          <a:bodyPr wrap="squar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 рассмотрены поправки в Налоговый кодекс: Правительство  и субъекты РФ получат право оперативных изменений в сфере налогов, среди них – продление сроков их уплаты, как было в период пандемии в 2020 году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53711" y="1373685"/>
            <a:ext cx="11115103" cy="2353923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полгода продлена программа компенсаций малому и среднему бизнесу расходов на использование системы быстрых платежей. С помощью субсидий предприятиям будут возмещены банковские комиссии за все покупки товаров и услуг, которые граждане совершат с января по июнь 2022 года через новый платежный сервис Банка России – СБП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эти цели будет выделено 500 млн рублей. 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70" y="3550531"/>
            <a:ext cx="547415" cy="5481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00" y="1480920"/>
            <a:ext cx="547415" cy="54813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453686" y="5019193"/>
            <a:ext cx="10665960" cy="783861"/>
          </a:xfrm>
          <a:prstGeom prst="rect">
            <a:avLst/>
          </a:prstGeom>
          <a:noFill/>
        </p:spPr>
        <p:txBody>
          <a:bodyPr wrap="squar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Сохранение льготной ставки по программе «ФОТ 3.0»  на уровне 3% годовых: Правительство направит дополнительно более 6 млрд рублей.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72" y="5019217"/>
            <a:ext cx="547415" cy="5481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52146" y="263740"/>
            <a:ext cx="10141510" cy="507204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ФЕДЕРАЛЬНЫЕ МЕРЫ ПОДДЕРЖКИ ЭКОНОМИКИ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" y="7250059"/>
            <a:ext cx="404088" cy="414931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00" y="6330095"/>
            <a:ext cx="547415" cy="5481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38EB8C-FCA8-43A6-BEFE-254FB8AF46CA}"/>
              </a:ext>
            </a:extLst>
          </p:cNvPr>
          <p:cNvSpPr txBox="1"/>
          <p:nvPr/>
        </p:nvSpPr>
        <p:spPr>
          <a:xfrm>
            <a:off x="1453686" y="6197088"/>
            <a:ext cx="10665960" cy="1430594"/>
          </a:xfrm>
          <a:prstGeom prst="rect">
            <a:avLst/>
          </a:prstGeom>
          <a:noFill/>
        </p:spPr>
        <p:txBody>
          <a:bodyPr wrap="squar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Разработаны льготные программы стимулирования кредитования (ПСК);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Антикризисная ПСК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1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Инвестиционнная</a:t>
            </a: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ПСК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Оборотная </a:t>
            </a:r>
            <a:r>
              <a:rPr lang="ru-RU" sz="2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ПСК </a:t>
            </a:r>
            <a:endParaRPr lang="ru-RU" sz="2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3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453711" y="1373679"/>
            <a:ext cx="11115103" cy="5678164"/>
          </a:xfrm>
          <a:prstGeom prst="rect">
            <a:avLst/>
          </a:prstGeom>
        </p:spPr>
        <p:txBody>
          <a:bodyPr wrap="square" lIns="136590" tIns="68299" rIns="136590" bIns="68299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 оперативный штаб по обеспечению устойчивого развития экономики Ленинградской области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 план мероприятий по обеспечению устойчивого развития экономики региона  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Сохранена льготная процентная ставка по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микрозаймам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региональной МФО до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годовых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МФО предоставляет кредитные каникулы по договорам займа, заключенным до 01.03.2022 </a:t>
            </a: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Прорабатывается мера по освобождению субъектов МСП от возврата в бюджет в 2022 году средств субсидии в случае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недостижения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показателей по результатам работы в 2021 году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4" y="2758059"/>
            <a:ext cx="547415" cy="5481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92" y="1480920"/>
            <a:ext cx="547415" cy="5481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96" y="5763770"/>
            <a:ext cx="547415" cy="5481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F6512B3-FB12-4362-8D5A-C39CAB9AA579}"/>
              </a:ext>
            </a:extLst>
          </p:cNvPr>
          <p:cNvSpPr txBox="1"/>
          <p:nvPr/>
        </p:nvSpPr>
        <p:spPr>
          <a:xfrm>
            <a:off x="552146" y="263740"/>
            <a:ext cx="4245461" cy="507264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28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  МЕРЫ </a:t>
            </a:r>
            <a:endParaRPr lang="ru-RU" sz="2400" b="1" dirty="0">
              <a:solidFill>
                <a:srgbClr val="28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" y="7250059"/>
            <a:ext cx="404088" cy="414931"/>
          </a:xfrm>
          <a:prstGeom prst="rect">
            <a:avLst/>
          </a:prstGeom>
          <a:noFill/>
        </p:spPr>
        <p:txBody>
          <a:bodyPr wrap="none" lIns="136590" tIns="68299" rIns="136590" bIns="68299" rtlCol="0">
            <a:spAutoFit/>
          </a:bodyPr>
          <a:lstStyle/>
          <a:p>
            <a:pPr defTabSz="1365852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96" y="3663486"/>
            <a:ext cx="5492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12" y="4644950"/>
            <a:ext cx="5492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81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9" name="TextBox 118"/>
          <p:cNvSpPr txBox="1">
            <a:spLocks noChangeArrowheads="1"/>
          </p:cNvSpPr>
          <p:nvPr/>
        </p:nvSpPr>
        <p:spPr bwMode="auto">
          <a:xfrm>
            <a:off x="1403627" y="977168"/>
            <a:ext cx="9965753" cy="10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734" tIns="53368" rIns="106734" bIns="53368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3700" dirty="0">
                <a:solidFill>
                  <a:srgbClr val="E04E39"/>
                </a:solidFill>
                <a:latin typeface="Arial Black" pitchFamily="34" charset="0"/>
                <a:ea typeface="Roboto Black"/>
                <a:cs typeface="Roboto Black"/>
              </a:rPr>
              <a:t>Кто оказывает поддержку</a:t>
            </a:r>
            <a:endParaRPr lang="en-US" sz="3700" dirty="0">
              <a:solidFill>
                <a:srgbClr val="E04E39"/>
              </a:solidFill>
              <a:latin typeface="Arial Black" pitchFamily="34" charset="0"/>
              <a:ea typeface="Roboto Black"/>
              <a:cs typeface="Roboto Black"/>
            </a:endParaRPr>
          </a:p>
          <a:p>
            <a:pPr>
              <a:lnSpc>
                <a:spcPct val="85000"/>
              </a:lnSpc>
            </a:pPr>
            <a:endParaRPr lang="ru-RU" sz="3700" dirty="0">
              <a:solidFill>
                <a:srgbClr val="562212"/>
              </a:solidFill>
              <a:latin typeface="Arial Black" pitchFamily="34" charset="0"/>
              <a:ea typeface="Roboto Black"/>
              <a:cs typeface="Roboto Black"/>
            </a:endParaRPr>
          </a:p>
        </p:txBody>
      </p:sp>
      <p:pic>
        <p:nvPicPr>
          <p:cNvPr id="71" name="Picture 2" descr="6536461595418298@myt2-dd3598211d70">
            <a:extLst>
              <a:ext uri="{FF2B5EF4-FFF2-40B4-BE49-F238E27FC236}">
                <a16:creationId xmlns:a16="http://schemas.microsoft.com/office/drawing/2014/main" xmlns="" id="{E96A1DA9-76EA-4D22-8C03-138B94D52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912" y="28"/>
            <a:ext cx="3730102" cy="97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Овал 71">
            <a:extLst>
              <a:ext uri="{FF2B5EF4-FFF2-40B4-BE49-F238E27FC236}">
                <a16:creationId xmlns:a16="http://schemas.microsoft.com/office/drawing/2014/main" xmlns="" id="{BC025812-7C80-4706-8DD1-6899E5AB8395}"/>
              </a:ext>
            </a:extLst>
          </p:cNvPr>
          <p:cNvSpPr/>
          <p:nvPr/>
        </p:nvSpPr>
        <p:spPr>
          <a:xfrm>
            <a:off x="5706833" y="462934"/>
            <a:ext cx="2520095" cy="1989288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734" tIns="53368" rIns="106734" bIns="53368" rtlCol="0" anchor="ctr"/>
          <a:lstStyle/>
          <a:p>
            <a:pPr algn="ctr" defTabSz="1176591"/>
            <a:endParaRPr lang="ru-RU" sz="2200" dirty="0">
              <a:solidFill>
                <a:prstClr val="white"/>
              </a:solidFill>
            </a:endParaRPr>
          </a:p>
        </p:txBody>
      </p:sp>
      <p:sp>
        <p:nvSpPr>
          <p:cNvPr id="157" name="Прямоугольник 50"/>
          <p:cNvSpPr>
            <a:spLocks noChangeArrowheads="1"/>
          </p:cNvSpPr>
          <p:nvPr/>
        </p:nvSpPr>
        <p:spPr bwMode="auto">
          <a:xfrm>
            <a:off x="1402766" y="6656605"/>
            <a:ext cx="3554753" cy="78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734" tIns="53368" rIns="106734" bIns="53368" anchor="ctr">
            <a:spAutoFit/>
          </a:bodyPr>
          <a:lstStyle/>
          <a:p>
            <a:pPr>
              <a:spcAft>
                <a:spcPts val="615"/>
              </a:spcAft>
            </a:pPr>
            <a:endParaRPr lang="ru-RU" sz="1900" b="1" dirty="0">
              <a:solidFill>
                <a:srgbClr val="562212"/>
              </a:solidFill>
            </a:endParaRPr>
          </a:p>
          <a:p>
            <a:pPr>
              <a:spcAft>
                <a:spcPts val="615"/>
              </a:spcAft>
            </a:pPr>
            <a:endParaRPr lang="ru-RU" sz="1900" b="1" dirty="0">
              <a:solidFill>
                <a:srgbClr val="56221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0063" y="1925199"/>
            <a:ext cx="5515958" cy="4262762"/>
          </a:xfrm>
          <a:prstGeom prst="rect">
            <a:avLst/>
          </a:prstGeom>
          <a:noFill/>
        </p:spPr>
        <p:txBody>
          <a:bodyPr wrap="square" lIns="106734" tIns="53368" rIns="106734" bIns="53368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региональном уровне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МСБ и ПР 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ГКУ ЛОЦПП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поддержки предпринимательства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промышленности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АЭРЛО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 ТПП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244754" y="5797090"/>
            <a:ext cx="5515958" cy="2108326"/>
          </a:xfrm>
          <a:prstGeom prst="rect">
            <a:avLst/>
          </a:prstGeom>
          <a:noFill/>
        </p:spPr>
        <p:txBody>
          <a:bodyPr wrap="square" lIns="106734" tIns="53368" rIns="106734" bIns="53368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муниципальном уровне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МР/ГО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фонды поддержки</a:t>
            </a:r>
          </a:p>
          <a:p>
            <a:pPr marL="333563" indent="-333563">
              <a:buFont typeface="Wingdings" panose="05000000000000000000" pitchFamily="2" charset="2"/>
              <a:buChar char="Ø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6016" y="3949091"/>
            <a:ext cx="7290322" cy="1422268"/>
          </a:xfrm>
          <a:prstGeom prst="rect">
            <a:avLst/>
          </a:prstGeom>
          <a:noFill/>
        </p:spPr>
        <p:txBody>
          <a:bodyPr wrap="square" lIns="106734" tIns="53368" rIns="106734" bIns="53368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8 800 30 20 813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«горячая линия»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(812) 309 46 88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 мерах поддержки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(812) 576 64 06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 субсидиях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5336" y="2204690"/>
            <a:ext cx="5335951" cy="1708216"/>
          </a:xfrm>
          <a:prstGeom prst="rect">
            <a:avLst/>
          </a:prstGeom>
          <a:noFill/>
        </p:spPr>
        <p:txBody>
          <a:bodyPr wrap="square" lIns="106734" tIns="53368" rIns="106734" bIns="53368" rtlCol="0">
            <a:spAutoFit/>
          </a:bodyPr>
          <a:lstStyle/>
          <a:p>
            <a:r>
              <a:rPr lang="ru-RU" sz="4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813.</a:t>
            </a:r>
            <a:r>
              <a:rPr lang="en-US" sz="4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4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портал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предпринимательства</a:t>
            </a: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8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Арка 19"/>
          <p:cNvSpPr/>
          <p:nvPr/>
        </p:nvSpPr>
        <p:spPr>
          <a:xfrm rot="15195508">
            <a:off x="-2042533" y="-592437"/>
            <a:ext cx="5448038" cy="8992252"/>
          </a:xfrm>
          <a:prstGeom prst="blockArc">
            <a:avLst>
              <a:gd name="adj1" fmla="val 956724"/>
              <a:gd name="adj2" fmla="val 11921681"/>
              <a:gd name="adj3" fmla="val 18078"/>
            </a:avLst>
          </a:prstGeom>
          <a:solidFill>
            <a:srgbClr val="F2E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</a:endParaRPr>
          </a:p>
        </p:txBody>
      </p:sp>
      <p:sp>
        <p:nvSpPr>
          <p:cNvPr id="21" name="Арка 20"/>
          <p:cNvSpPr/>
          <p:nvPr/>
        </p:nvSpPr>
        <p:spPr>
          <a:xfrm rot="4319873">
            <a:off x="11671509" y="1811514"/>
            <a:ext cx="3915970" cy="4913812"/>
          </a:xfrm>
          <a:prstGeom prst="blockArc">
            <a:avLst>
              <a:gd name="adj1" fmla="val 956724"/>
              <a:gd name="adj2" fmla="val 11921681"/>
              <a:gd name="adj3" fmla="val 18078"/>
            </a:avLst>
          </a:prstGeom>
          <a:solidFill>
            <a:srgbClr val="F2E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 rot="10800000">
            <a:off x="7371963" y="5392316"/>
            <a:ext cx="2695416" cy="1492284"/>
            <a:chOff x="2418080" y="4704080"/>
            <a:chExt cx="2032000" cy="1412239"/>
          </a:xfrm>
          <a:solidFill>
            <a:srgbClr val="EDD8C2">
              <a:alpha val="19000"/>
            </a:srgbClr>
          </a:solidFill>
        </p:grpSpPr>
        <p:sp>
          <p:nvSpPr>
            <p:cNvPr id="26" name="Прямоугольник 25"/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189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189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189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sp>
        <p:nvSpPr>
          <p:cNvPr id="33" name="Овал 32"/>
          <p:cNvSpPr/>
          <p:nvPr/>
        </p:nvSpPr>
        <p:spPr>
          <a:xfrm>
            <a:off x="11995607" y="2324232"/>
            <a:ext cx="1571153" cy="1285610"/>
          </a:xfrm>
          <a:prstGeom prst="ellipse">
            <a:avLst/>
          </a:prstGeom>
          <a:noFill/>
          <a:ln w="180975">
            <a:solidFill>
              <a:srgbClr val="E04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67" tIns="53187" rIns="106367" bIns="53187" anchor="ctr"/>
          <a:lstStyle/>
          <a:p>
            <a:pPr algn="ctr" defTabSz="531891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391" name="TextBox 16"/>
          <p:cNvSpPr txBox="1">
            <a:spLocks noChangeArrowheads="1"/>
          </p:cNvSpPr>
          <p:nvPr/>
        </p:nvSpPr>
        <p:spPr bwMode="auto">
          <a:xfrm>
            <a:off x="515189" y="535695"/>
            <a:ext cx="12012240" cy="312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367" tIns="53187" rIns="106367" bIns="53187">
            <a:spAutoFit/>
          </a:bodyPr>
          <a:lstStyle/>
          <a:p>
            <a:pPr algn="ctr" defTabSz="531891"/>
            <a:r>
              <a:rPr lang="ru-RU" sz="2800" b="1" dirty="0">
                <a:solidFill>
                  <a:srgbClr val="ED7D31">
                    <a:lumMod val="50000"/>
                  </a:srgb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</a:rPr>
              <a:t> </a:t>
            </a:r>
          </a:p>
          <a:p>
            <a:pPr algn="ctr" defTabSz="531891"/>
            <a:r>
              <a:rPr lang="ru-RU" sz="4200" b="1" dirty="0">
                <a:solidFill>
                  <a:srgbClr val="E04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«МОЙ БИЗНЕС» -                         ЕДИНАЯ ПЛОЩАДКА  </a:t>
            </a:r>
            <a:br>
              <a:rPr lang="ru-RU" sz="4200" b="1" dirty="0">
                <a:solidFill>
                  <a:srgbClr val="E04E3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200" b="1" dirty="0">
                <a:solidFill>
                  <a:srgbClr val="E04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МАЛОГО И СРЕДНЕГО БИЗНЕСА</a:t>
            </a:r>
            <a:r>
              <a:rPr lang="en-US" sz="4200" b="1" dirty="0">
                <a:solidFill>
                  <a:srgbClr val="E04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200" b="1" dirty="0">
                <a:solidFill>
                  <a:srgbClr val="E04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ЛЕНИНГРАДСКОЙ ОБЛАСТИ</a:t>
            </a:r>
            <a:endParaRPr lang="ru-RU" sz="4200" b="1" dirty="0">
              <a:solidFill>
                <a:srgbClr val="E04E39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287838" y="4796317"/>
            <a:ext cx="5318929" cy="200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9227" tIns="79615" rIns="159227" bIns="79615" anchor="ctr"/>
          <a:lstStyle/>
          <a:p>
            <a:pPr algn="ctr" defTabSz="531891"/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Адрес: </a:t>
            </a:r>
          </a:p>
          <a:p>
            <a:pPr algn="ctr" defTabSz="531891"/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Санкт-Петербург,</a:t>
            </a:r>
            <a:b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пр. Энергетиков, 3А, 9 этаж</a:t>
            </a:r>
          </a:p>
          <a:p>
            <a:pPr algn="ctr" defTabSz="531891"/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метро «Ладожская»</a:t>
            </a:r>
          </a:p>
          <a:p>
            <a:pPr algn="ctr" defTabSz="531891"/>
            <a:endParaRPr lang="ru-RU" sz="22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3102248" y="3951480"/>
            <a:ext cx="7103596" cy="73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50" tIns="45428" rIns="90850" bIns="45428">
            <a:spAutoFit/>
          </a:bodyPr>
          <a:lstStyle/>
          <a:p>
            <a:pPr algn="ctr" defTabSz="532493"/>
            <a:r>
              <a:rPr lang="ru-RU" sz="4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Портал </a:t>
            </a:r>
            <a:r>
              <a:rPr lang="en-US" sz="4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www.813.ru</a:t>
            </a:r>
            <a:endParaRPr lang="ru-RU" sz="4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"/>
          <p:cNvSpPr>
            <a:spLocks noChangeArrowheads="1"/>
          </p:cNvSpPr>
          <p:nvPr/>
        </p:nvSpPr>
        <p:spPr bwMode="auto">
          <a:xfrm>
            <a:off x="5771736" y="5077002"/>
            <a:ext cx="7567069" cy="124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488" tIns="53247" rIns="106488" bIns="53247">
            <a:spAutoFit/>
          </a:bodyPr>
          <a:lstStyle/>
          <a:p>
            <a:pPr algn="ctr" defTabSz="532493"/>
            <a:r>
              <a:rPr lang="ru-RU" sz="2200" b="1" dirty="0">
                <a:solidFill>
                  <a:srgbClr val="ED5338"/>
                </a:solidFill>
              </a:rPr>
              <a:t>  </a:t>
            </a:r>
            <a:endParaRPr lang="ru-RU" sz="2800" b="1" dirty="0">
              <a:solidFill>
                <a:srgbClr val="562212"/>
              </a:solidFill>
            </a:endParaRPr>
          </a:p>
          <a:p>
            <a:pPr algn="ctr" defTabSz="532493"/>
            <a:r>
              <a:rPr lang="ru-RU" sz="4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8 </a:t>
            </a:r>
            <a:r>
              <a:rPr lang="en-US" sz="4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(812) </a:t>
            </a:r>
            <a:r>
              <a:rPr lang="ru-RU" sz="4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309-46-88</a:t>
            </a:r>
          </a:p>
          <a:p>
            <a:pPr algn="ctr" defTabSz="532493"/>
            <a:endParaRPr lang="ru-RU" sz="9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1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Прямая соединительная линия 133"/>
          <p:cNvCxnSpPr/>
          <p:nvPr/>
        </p:nvCxnSpPr>
        <p:spPr>
          <a:xfrm>
            <a:off x="4984936" y="5003380"/>
            <a:ext cx="436740" cy="0"/>
          </a:xfrm>
          <a:prstGeom prst="line">
            <a:avLst/>
          </a:prstGeom>
          <a:ln>
            <a:solidFill>
              <a:srgbClr val="562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4984936" y="5786576"/>
            <a:ext cx="436740" cy="0"/>
          </a:xfrm>
          <a:prstGeom prst="line">
            <a:avLst/>
          </a:prstGeom>
          <a:ln>
            <a:solidFill>
              <a:srgbClr val="562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8393525" y="5009854"/>
            <a:ext cx="434706" cy="0"/>
          </a:xfrm>
          <a:prstGeom prst="line">
            <a:avLst/>
          </a:prstGeom>
          <a:ln>
            <a:solidFill>
              <a:srgbClr val="562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8379305" y="5773629"/>
            <a:ext cx="434706" cy="0"/>
          </a:xfrm>
          <a:prstGeom prst="line">
            <a:avLst/>
          </a:prstGeom>
          <a:ln>
            <a:solidFill>
              <a:srgbClr val="562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13" name="Группа 98"/>
          <p:cNvGrpSpPr>
            <a:grpSpLocks/>
          </p:cNvGrpSpPr>
          <p:nvPr/>
        </p:nvGrpSpPr>
        <p:grpSpPr bwMode="auto">
          <a:xfrm flipH="1">
            <a:off x="7607369" y="3930536"/>
            <a:ext cx="1233023" cy="911028"/>
            <a:chOff x="4289377" y="1851949"/>
            <a:chExt cx="1284790" cy="1132499"/>
          </a:xfrm>
        </p:grpSpPr>
        <p:cxnSp>
          <p:nvCxnSpPr>
            <p:cNvPr id="100" name="Прямая соединительная линия 99"/>
            <p:cNvCxnSpPr/>
            <p:nvPr/>
          </p:nvCxnSpPr>
          <p:spPr>
            <a:xfrm>
              <a:off x="4289377" y="1851949"/>
              <a:ext cx="510106" cy="0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4799483" y="1851949"/>
              <a:ext cx="774684" cy="1132499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4" name="Группа 14"/>
          <p:cNvGrpSpPr>
            <a:grpSpLocks/>
          </p:cNvGrpSpPr>
          <p:nvPr/>
        </p:nvGrpSpPr>
        <p:grpSpPr bwMode="auto">
          <a:xfrm>
            <a:off x="4999157" y="2851233"/>
            <a:ext cx="1320370" cy="1991968"/>
            <a:chOff x="4289377" y="1851949"/>
            <a:chExt cx="1284790" cy="1132499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>
              <a:off x="4289377" y="1851949"/>
              <a:ext cx="509963" cy="0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4799340" y="1851949"/>
              <a:ext cx="774827" cy="1132499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5" name="Группа 15"/>
          <p:cNvGrpSpPr>
            <a:grpSpLocks/>
          </p:cNvGrpSpPr>
          <p:nvPr/>
        </p:nvGrpSpPr>
        <p:grpSpPr bwMode="auto">
          <a:xfrm>
            <a:off x="4999128" y="3927300"/>
            <a:ext cx="1168020" cy="1127864"/>
            <a:chOff x="4289377" y="1851949"/>
            <a:chExt cx="1284790" cy="1132499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4289377" y="1851949"/>
              <a:ext cx="509447" cy="0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4798824" y="1851949"/>
              <a:ext cx="775343" cy="1132499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6" name="Группа 22"/>
          <p:cNvGrpSpPr>
            <a:grpSpLocks/>
          </p:cNvGrpSpPr>
          <p:nvPr/>
        </p:nvGrpSpPr>
        <p:grpSpPr bwMode="auto">
          <a:xfrm flipH="1">
            <a:off x="7499737" y="2789726"/>
            <a:ext cx="1279745" cy="2053458"/>
            <a:chOff x="4289377" y="1851949"/>
            <a:chExt cx="1284790" cy="1132499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4289377" y="1851949"/>
              <a:ext cx="509837" cy="0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4799214" y="1851949"/>
              <a:ext cx="774953" cy="1132499"/>
            </a:xfrm>
            <a:prstGeom prst="line">
              <a:avLst/>
            </a:prstGeom>
            <a:ln>
              <a:solidFill>
                <a:srgbClr val="5622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/>
          <p:cNvSpPr/>
          <p:nvPr/>
        </p:nvSpPr>
        <p:spPr>
          <a:xfrm>
            <a:off x="5346489" y="4597262"/>
            <a:ext cx="3079511" cy="1621405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28" tIns="53217" rIns="106428" bIns="53217" anchor="ctr">
            <a:normAutofit/>
          </a:bodyPr>
          <a:lstStyle/>
          <a:p>
            <a:pPr algn="ctr" defTabSz="5321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dirty="0">
              <a:solidFill>
                <a:prstClr val="white"/>
              </a:solidFill>
            </a:endParaRPr>
          </a:p>
        </p:txBody>
      </p:sp>
      <p:grpSp>
        <p:nvGrpSpPr>
          <p:cNvPr id="17418" name="Группа 21"/>
          <p:cNvGrpSpPr>
            <a:grpSpLocks/>
          </p:cNvGrpSpPr>
          <p:nvPr/>
        </p:nvGrpSpPr>
        <p:grpSpPr bwMode="auto">
          <a:xfrm>
            <a:off x="1066455" y="2338306"/>
            <a:ext cx="4141901" cy="940155"/>
            <a:chOff x="855877" y="1615892"/>
            <a:chExt cx="5217930" cy="1051818"/>
          </a:xfrm>
        </p:grpSpPr>
        <p:grpSp>
          <p:nvGrpSpPr>
            <p:cNvPr id="17463" name="Группа 8"/>
            <p:cNvGrpSpPr>
              <a:grpSpLocks/>
            </p:cNvGrpSpPr>
            <p:nvPr/>
          </p:nvGrpSpPr>
          <p:grpSpPr bwMode="auto">
            <a:xfrm>
              <a:off x="855877" y="1615892"/>
              <a:ext cx="5008087" cy="1051818"/>
              <a:chOff x="915224" y="3341053"/>
              <a:chExt cx="5008087" cy="773349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953609" y="3341053"/>
                <a:ext cx="4969702" cy="772018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953609" y="3341053"/>
                <a:ext cx="396770" cy="773349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67" name="TextBox 12"/>
              <p:cNvSpPr txBox="1">
                <a:spLocks noChangeArrowheads="1"/>
              </p:cNvSpPr>
              <p:nvPr/>
            </p:nvSpPr>
            <p:spPr bwMode="auto">
              <a:xfrm>
                <a:off x="915224" y="3539870"/>
                <a:ext cx="330251" cy="378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en-US" sz="1600" dirty="0">
                    <a:solidFill>
                      <a:srgbClr val="F7F2E5"/>
                    </a:solidFill>
                    <a:latin typeface="Arial Black" pitchFamily="34" charset="0"/>
                  </a:rPr>
                  <a:t>1</a:t>
                </a:r>
                <a:endParaRPr lang="ru-RU" sz="1600" dirty="0">
                  <a:solidFill>
                    <a:srgbClr val="F7F2E5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17464" name="Прямоугольник 50"/>
            <p:cNvSpPr>
              <a:spLocks noChangeArrowheads="1"/>
            </p:cNvSpPr>
            <p:nvPr/>
          </p:nvSpPr>
          <p:spPr bwMode="auto">
            <a:xfrm>
              <a:off x="1595562" y="1780239"/>
              <a:ext cx="4478245" cy="75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900" b="1" dirty="0">
                  <a:solidFill>
                    <a:srgbClr val="562212"/>
                  </a:solidFill>
                </a:rPr>
                <a:t>Центр поддержки предпринимательства</a:t>
              </a:r>
            </a:p>
          </p:txBody>
        </p:sp>
      </p:grpSp>
      <p:grpSp>
        <p:nvGrpSpPr>
          <p:cNvPr id="17419" name="Группа 20"/>
          <p:cNvGrpSpPr>
            <a:grpSpLocks/>
          </p:cNvGrpSpPr>
          <p:nvPr/>
        </p:nvGrpSpPr>
        <p:grpSpPr bwMode="auto">
          <a:xfrm>
            <a:off x="1044110" y="3430196"/>
            <a:ext cx="3981426" cy="969496"/>
            <a:chOff x="856443" y="2446792"/>
            <a:chExt cx="3548056" cy="1083260"/>
          </a:xfrm>
        </p:grpSpPr>
        <p:grpSp>
          <p:nvGrpSpPr>
            <p:cNvPr id="17458" name="Группа 51"/>
            <p:cNvGrpSpPr>
              <a:grpSpLocks/>
            </p:cNvGrpSpPr>
            <p:nvPr/>
          </p:nvGrpSpPr>
          <p:grpSpPr bwMode="auto">
            <a:xfrm>
              <a:off x="856443" y="2488694"/>
              <a:ext cx="3548056" cy="1037826"/>
              <a:chOff x="915790" y="3341056"/>
              <a:chExt cx="3548056" cy="763062"/>
            </a:xfrm>
          </p:grpSpPr>
          <p:sp>
            <p:nvSpPr>
              <p:cNvPr id="53" name="Прямоугольник 52"/>
              <p:cNvSpPr/>
              <p:nvPr/>
            </p:nvSpPr>
            <p:spPr>
              <a:xfrm>
                <a:off x="953805" y="3341056"/>
                <a:ext cx="3510041" cy="763062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53805" y="3341056"/>
                <a:ext cx="291447" cy="759073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62" name="TextBox 54"/>
              <p:cNvSpPr txBox="1">
                <a:spLocks noChangeArrowheads="1"/>
              </p:cNvSpPr>
              <p:nvPr/>
            </p:nvSpPr>
            <p:spPr bwMode="auto">
              <a:xfrm>
                <a:off x="915790" y="3554107"/>
                <a:ext cx="399763" cy="3188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ru-RU" sz="1600" dirty="0">
                    <a:solidFill>
                      <a:srgbClr val="F7F2E5"/>
                    </a:solidFill>
                    <a:latin typeface="Arial Black" pitchFamily="34" charset="0"/>
                  </a:rPr>
                  <a:t>2</a:t>
                </a:r>
              </a:p>
            </p:txBody>
          </p:sp>
        </p:grpSp>
        <p:sp>
          <p:nvSpPr>
            <p:cNvPr id="17459" name="Прямоугольник 55"/>
            <p:cNvSpPr>
              <a:spLocks noChangeArrowheads="1"/>
            </p:cNvSpPr>
            <p:nvPr/>
          </p:nvSpPr>
          <p:spPr bwMode="auto">
            <a:xfrm>
              <a:off x="1398846" y="2446792"/>
              <a:ext cx="2288134" cy="1083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900" b="1" dirty="0">
                  <a:solidFill>
                    <a:srgbClr val="562212"/>
                  </a:solidFill>
                </a:rPr>
                <a:t>Региональная микрокредитная компания</a:t>
              </a:r>
            </a:p>
          </p:txBody>
        </p:sp>
      </p:grpSp>
      <p:grpSp>
        <p:nvGrpSpPr>
          <p:cNvPr id="17420" name="Группа 7"/>
          <p:cNvGrpSpPr>
            <a:grpSpLocks/>
          </p:cNvGrpSpPr>
          <p:nvPr/>
        </p:nvGrpSpPr>
        <p:grpSpPr bwMode="auto">
          <a:xfrm>
            <a:off x="1080701" y="4521909"/>
            <a:ext cx="3963144" cy="969496"/>
            <a:chOff x="855877" y="3422224"/>
            <a:chExt cx="3548622" cy="1083688"/>
          </a:xfrm>
        </p:grpSpPr>
        <p:grpSp>
          <p:nvGrpSpPr>
            <p:cNvPr id="17453" name="Группа 56"/>
            <p:cNvGrpSpPr>
              <a:grpSpLocks/>
            </p:cNvGrpSpPr>
            <p:nvPr/>
          </p:nvGrpSpPr>
          <p:grpSpPr bwMode="auto">
            <a:xfrm>
              <a:off x="855877" y="3439505"/>
              <a:ext cx="3548622" cy="1018343"/>
              <a:chOff x="915224" y="3341057"/>
              <a:chExt cx="3548622" cy="748737"/>
            </a:xfrm>
          </p:grpSpPr>
          <p:sp>
            <p:nvSpPr>
              <p:cNvPr id="59" name="Прямоугольник 58"/>
              <p:cNvSpPr/>
              <p:nvPr/>
            </p:nvSpPr>
            <p:spPr>
              <a:xfrm>
                <a:off x="955239" y="3341057"/>
                <a:ext cx="3508607" cy="748737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915224" y="3341057"/>
                <a:ext cx="316484" cy="747407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57" name="TextBox 60"/>
              <p:cNvSpPr txBox="1">
                <a:spLocks noChangeArrowheads="1"/>
              </p:cNvSpPr>
              <p:nvPr/>
            </p:nvSpPr>
            <p:spPr bwMode="auto">
              <a:xfrm>
                <a:off x="915224" y="3566544"/>
                <a:ext cx="399764" cy="3188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ru-RU" sz="1600" dirty="0">
                    <a:solidFill>
                      <a:srgbClr val="F7F2E5"/>
                    </a:solidFill>
                    <a:latin typeface="Arial Black" pitchFamily="34" charset="0"/>
                  </a:rPr>
                  <a:t>3</a:t>
                </a:r>
              </a:p>
            </p:txBody>
          </p:sp>
        </p:grpSp>
        <p:sp>
          <p:nvSpPr>
            <p:cNvPr id="17454" name="Прямоугольник 61"/>
            <p:cNvSpPr>
              <a:spLocks noChangeArrowheads="1"/>
            </p:cNvSpPr>
            <p:nvPr/>
          </p:nvSpPr>
          <p:spPr bwMode="auto">
            <a:xfrm>
              <a:off x="1374829" y="3422224"/>
              <a:ext cx="2209933" cy="108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900" b="1" dirty="0">
                  <a:solidFill>
                    <a:srgbClr val="562212"/>
                  </a:solidFill>
                </a:rPr>
                <a:t>Региональная гарантийная организация</a:t>
              </a:r>
            </a:p>
          </p:txBody>
        </p:sp>
      </p:grpSp>
      <p:grpSp>
        <p:nvGrpSpPr>
          <p:cNvPr id="17421" name="Группа 5"/>
          <p:cNvGrpSpPr>
            <a:grpSpLocks/>
          </p:cNvGrpSpPr>
          <p:nvPr/>
        </p:nvGrpSpPr>
        <p:grpSpPr bwMode="auto">
          <a:xfrm>
            <a:off x="1062395" y="5567792"/>
            <a:ext cx="3981428" cy="736622"/>
            <a:chOff x="862778" y="5282557"/>
            <a:chExt cx="3548624" cy="824479"/>
          </a:xfrm>
        </p:grpSpPr>
        <p:grpSp>
          <p:nvGrpSpPr>
            <p:cNvPr id="17448" name="Группа 67"/>
            <p:cNvGrpSpPr>
              <a:grpSpLocks/>
            </p:cNvGrpSpPr>
            <p:nvPr/>
          </p:nvGrpSpPr>
          <p:grpSpPr bwMode="auto">
            <a:xfrm>
              <a:off x="862778" y="5326434"/>
              <a:ext cx="3548624" cy="780602"/>
              <a:chOff x="915224" y="3341054"/>
              <a:chExt cx="3548624" cy="573938"/>
            </a:xfrm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915225" y="3341054"/>
                <a:ext cx="3548623" cy="569943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931518" y="3341054"/>
                <a:ext cx="313221" cy="573938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52" name="TextBox 70"/>
              <p:cNvSpPr txBox="1">
                <a:spLocks noChangeArrowheads="1"/>
              </p:cNvSpPr>
              <p:nvPr/>
            </p:nvSpPr>
            <p:spPr bwMode="auto">
              <a:xfrm>
                <a:off x="915224" y="3470532"/>
                <a:ext cx="313220" cy="318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ru-RU" sz="1600" dirty="0">
                    <a:solidFill>
                      <a:srgbClr val="F7F2E5"/>
                    </a:solidFill>
                    <a:latin typeface="Arial Black" pitchFamily="34" charset="0"/>
                  </a:rPr>
                  <a:t>4</a:t>
                </a:r>
              </a:p>
            </p:txBody>
          </p:sp>
        </p:grpSp>
        <p:sp>
          <p:nvSpPr>
            <p:cNvPr id="17449" name="Прямоугольник 71"/>
            <p:cNvSpPr>
              <a:spLocks noChangeArrowheads="1"/>
            </p:cNvSpPr>
            <p:nvPr/>
          </p:nvSpPr>
          <p:spPr bwMode="auto">
            <a:xfrm>
              <a:off x="1395643" y="5282557"/>
              <a:ext cx="2504050" cy="757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900" b="1" dirty="0">
                  <a:solidFill>
                    <a:srgbClr val="562212"/>
                  </a:solidFill>
                </a:rPr>
                <a:t>Фонд развития промышленности</a:t>
              </a:r>
            </a:p>
          </p:txBody>
        </p:sp>
      </p:grpSp>
      <p:grpSp>
        <p:nvGrpSpPr>
          <p:cNvPr id="17422" name="Группа 1"/>
          <p:cNvGrpSpPr>
            <a:grpSpLocks/>
          </p:cNvGrpSpPr>
          <p:nvPr/>
        </p:nvGrpSpPr>
        <p:grpSpPr bwMode="auto">
          <a:xfrm>
            <a:off x="8651478" y="2365765"/>
            <a:ext cx="4074869" cy="854394"/>
            <a:chOff x="7421825" y="1792059"/>
            <a:chExt cx="3630508" cy="684603"/>
          </a:xfrm>
        </p:grpSpPr>
        <p:grpSp>
          <p:nvGrpSpPr>
            <p:cNvPr id="17443" name="Группа 72"/>
            <p:cNvGrpSpPr>
              <a:grpSpLocks/>
            </p:cNvGrpSpPr>
            <p:nvPr/>
          </p:nvGrpSpPr>
          <p:grpSpPr bwMode="auto">
            <a:xfrm>
              <a:off x="7421825" y="1792059"/>
              <a:ext cx="3630508" cy="684603"/>
              <a:chOff x="915224" y="3341057"/>
              <a:chExt cx="3630508" cy="503355"/>
            </a:xfrm>
          </p:grpSpPr>
          <p:sp>
            <p:nvSpPr>
              <p:cNvPr id="74" name="Прямоугольник 73"/>
              <p:cNvSpPr/>
              <p:nvPr/>
            </p:nvSpPr>
            <p:spPr>
              <a:xfrm>
                <a:off x="955040" y="3341057"/>
                <a:ext cx="3590692" cy="503355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955040" y="3341057"/>
                <a:ext cx="289572" cy="503355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47" name="TextBox 75"/>
              <p:cNvSpPr txBox="1">
                <a:spLocks noChangeArrowheads="1"/>
              </p:cNvSpPr>
              <p:nvPr/>
            </p:nvSpPr>
            <p:spPr bwMode="auto">
              <a:xfrm>
                <a:off x="915224" y="3423873"/>
                <a:ext cx="399764" cy="3188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ru-RU" sz="1600" dirty="0">
                    <a:solidFill>
                      <a:srgbClr val="F7F2E5"/>
                    </a:solidFill>
                    <a:latin typeface="Arial Black" pitchFamily="34" charset="0"/>
                  </a:rPr>
                  <a:t>5</a:t>
                </a:r>
              </a:p>
            </p:txBody>
          </p:sp>
        </p:grpSp>
        <p:sp>
          <p:nvSpPr>
            <p:cNvPr id="17444" name="Прямоугольник 76"/>
            <p:cNvSpPr>
              <a:spLocks noChangeArrowheads="1"/>
            </p:cNvSpPr>
            <p:nvPr/>
          </p:nvSpPr>
          <p:spPr bwMode="auto">
            <a:xfrm>
              <a:off x="7930090" y="1886028"/>
              <a:ext cx="2691608" cy="542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900" b="1" dirty="0">
                  <a:solidFill>
                    <a:srgbClr val="562212"/>
                  </a:solidFill>
                </a:rPr>
                <a:t>Региональный центр инжиниринга</a:t>
              </a:r>
            </a:p>
          </p:txBody>
        </p:sp>
      </p:grpSp>
      <p:grpSp>
        <p:nvGrpSpPr>
          <p:cNvPr id="17423" name="Группа 82"/>
          <p:cNvGrpSpPr>
            <a:grpSpLocks/>
          </p:cNvGrpSpPr>
          <p:nvPr/>
        </p:nvGrpSpPr>
        <p:grpSpPr bwMode="auto">
          <a:xfrm>
            <a:off x="8643381" y="3344759"/>
            <a:ext cx="4082993" cy="838212"/>
            <a:chOff x="915224" y="3341056"/>
            <a:chExt cx="3637746" cy="503356"/>
          </a:xfrm>
        </p:grpSpPr>
        <p:sp>
          <p:nvSpPr>
            <p:cNvPr id="84" name="Прямоугольник 83"/>
            <p:cNvSpPr/>
            <p:nvPr/>
          </p:nvSpPr>
          <p:spPr>
            <a:xfrm>
              <a:off x="955040" y="3341056"/>
              <a:ext cx="3597930" cy="503356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219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900" dirty="0">
                <a:solidFill>
                  <a:prstClr val="white"/>
                </a:solidFill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955040" y="3341056"/>
              <a:ext cx="289572" cy="503356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219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900" dirty="0">
                <a:solidFill>
                  <a:prstClr val="white"/>
                </a:solidFill>
              </a:endParaRPr>
            </a:p>
          </p:txBody>
        </p:sp>
        <p:sp>
          <p:nvSpPr>
            <p:cNvPr id="17442" name="TextBox 85"/>
            <p:cNvSpPr txBox="1">
              <a:spLocks noChangeArrowheads="1"/>
            </p:cNvSpPr>
            <p:nvPr/>
          </p:nvSpPr>
          <p:spPr bwMode="auto">
            <a:xfrm>
              <a:off x="915224" y="3423873"/>
              <a:ext cx="399764" cy="31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defTabSz="532192"/>
              <a:r>
                <a:rPr lang="ru-RU" sz="1600" dirty="0">
                  <a:solidFill>
                    <a:srgbClr val="F7F2E5"/>
                  </a:solidFill>
                  <a:latin typeface="Arial Black" pitchFamily="34" charset="0"/>
                </a:rPr>
                <a:t>6</a:t>
              </a:r>
            </a:p>
          </p:txBody>
        </p:sp>
      </p:grpSp>
      <p:grpSp>
        <p:nvGrpSpPr>
          <p:cNvPr id="17424" name="Группа 87"/>
          <p:cNvGrpSpPr>
            <a:grpSpLocks/>
          </p:cNvGrpSpPr>
          <p:nvPr/>
        </p:nvGrpSpPr>
        <p:grpSpPr bwMode="auto">
          <a:xfrm>
            <a:off x="8610879" y="4280089"/>
            <a:ext cx="4115494" cy="932065"/>
            <a:chOff x="7381952" y="2505568"/>
            <a:chExt cx="3667174" cy="684605"/>
          </a:xfrm>
        </p:grpSpPr>
        <p:grpSp>
          <p:nvGrpSpPr>
            <p:cNvPr id="17435" name="Группа 88"/>
            <p:cNvGrpSpPr>
              <a:grpSpLocks/>
            </p:cNvGrpSpPr>
            <p:nvPr/>
          </p:nvGrpSpPr>
          <p:grpSpPr bwMode="auto">
            <a:xfrm>
              <a:off x="7381952" y="2505568"/>
              <a:ext cx="3667174" cy="684605"/>
              <a:chOff x="880753" y="3076900"/>
              <a:chExt cx="3667174" cy="503357"/>
            </a:xfrm>
          </p:grpSpPr>
          <p:sp>
            <p:nvSpPr>
              <p:cNvPr id="91" name="Прямоугольник 90"/>
              <p:cNvSpPr/>
              <p:nvPr/>
            </p:nvSpPr>
            <p:spPr>
              <a:xfrm>
                <a:off x="922384" y="3076900"/>
                <a:ext cx="3625543" cy="503357"/>
              </a:xfrm>
              <a:prstGeom prst="rect">
                <a:avLst/>
              </a:prstGeom>
              <a:solidFill>
                <a:srgbClr val="F2EC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Прямоугольник 91"/>
              <p:cNvSpPr/>
              <p:nvPr/>
            </p:nvSpPr>
            <p:spPr>
              <a:xfrm>
                <a:off x="922384" y="3076900"/>
                <a:ext cx="291420" cy="503357"/>
              </a:xfrm>
              <a:prstGeom prst="rect">
                <a:avLst/>
              </a:prstGeom>
              <a:solidFill>
                <a:srgbClr val="ED5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219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39" name="TextBox 104"/>
              <p:cNvSpPr txBox="1">
                <a:spLocks noChangeArrowheads="1"/>
              </p:cNvSpPr>
              <p:nvPr/>
            </p:nvSpPr>
            <p:spPr bwMode="auto">
              <a:xfrm>
                <a:off x="880753" y="3152102"/>
                <a:ext cx="573846" cy="3188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defTabSz="532192"/>
                <a:r>
                  <a:rPr lang="ru-RU" sz="1600" dirty="0">
                    <a:solidFill>
                      <a:srgbClr val="F7F2E5"/>
                    </a:solidFill>
                    <a:latin typeface="Arial Black" pitchFamily="34" charset="0"/>
                  </a:rPr>
                  <a:t>7</a:t>
                </a:r>
              </a:p>
            </p:txBody>
          </p:sp>
        </p:grpSp>
        <p:sp>
          <p:nvSpPr>
            <p:cNvPr id="17436" name="Прямоугольник 89"/>
            <p:cNvSpPr>
              <a:spLocks noChangeArrowheads="1"/>
            </p:cNvSpPr>
            <p:nvPr/>
          </p:nvSpPr>
          <p:spPr bwMode="auto">
            <a:xfrm>
              <a:off x="7911300" y="2533049"/>
              <a:ext cx="3101053" cy="610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532192">
                <a:spcAft>
                  <a:spcPts val="615"/>
                </a:spcAft>
              </a:pPr>
              <a:r>
                <a:rPr lang="ru-RU" sz="1600" b="1" dirty="0">
                  <a:solidFill>
                    <a:srgbClr val="562212"/>
                  </a:solidFill>
                </a:rPr>
                <a:t>Общественные организации: «ОПОРА РОССИИ», «Деловая Россия», «СПП ЛО»</a:t>
              </a:r>
            </a:p>
          </p:txBody>
        </p:sp>
      </p:grpSp>
      <p:grpSp>
        <p:nvGrpSpPr>
          <p:cNvPr id="17425" name="Группа 95"/>
          <p:cNvGrpSpPr>
            <a:grpSpLocks/>
          </p:cNvGrpSpPr>
          <p:nvPr/>
        </p:nvGrpSpPr>
        <p:grpSpPr bwMode="auto">
          <a:xfrm>
            <a:off x="8743562" y="5320542"/>
            <a:ext cx="4082993" cy="894848"/>
            <a:chOff x="951839" y="3341058"/>
            <a:chExt cx="3639790" cy="503356"/>
          </a:xfrm>
        </p:grpSpPr>
        <p:sp>
          <p:nvSpPr>
            <p:cNvPr id="97" name="Прямоугольник 96"/>
            <p:cNvSpPr/>
            <p:nvPr/>
          </p:nvSpPr>
          <p:spPr>
            <a:xfrm>
              <a:off x="953649" y="3341058"/>
              <a:ext cx="3637980" cy="503356"/>
            </a:xfrm>
            <a:prstGeom prst="rect">
              <a:avLst/>
            </a:prstGeom>
            <a:solidFill>
              <a:srgbClr val="F2E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219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900" dirty="0">
                <a:solidFill>
                  <a:prstClr val="white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953649" y="3341058"/>
              <a:ext cx="291546" cy="503356"/>
            </a:xfrm>
            <a:prstGeom prst="rect">
              <a:avLst/>
            </a:prstGeom>
            <a:solidFill>
              <a:srgbClr val="ED5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219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900" dirty="0">
                <a:solidFill>
                  <a:prstClr val="white"/>
                </a:solidFill>
              </a:endParaRPr>
            </a:p>
          </p:txBody>
        </p:sp>
        <p:sp>
          <p:nvSpPr>
            <p:cNvPr id="17434" name="TextBox 105"/>
            <p:cNvSpPr txBox="1">
              <a:spLocks noChangeArrowheads="1"/>
            </p:cNvSpPr>
            <p:nvPr/>
          </p:nvSpPr>
          <p:spPr bwMode="auto">
            <a:xfrm>
              <a:off x="951839" y="3427982"/>
              <a:ext cx="640395" cy="31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defTabSz="532192"/>
              <a:r>
                <a:rPr lang="ru-RU" sz="1600" dirty="0">
                  <a:solidFill>
                    <a:srgbClr val="F7F2E5"/>
                  </a:solidFill>
                  <a:latin typeface="Arial Black" pitchFamily="34" charset="0"/>
                </a:rPr>
                <a:t>8</a:t>
              </a:r>
            </a:p>
          </p:txBody>
        </p:sp>
      </p:grpSp>
      <p:sp>
        <p:nvSpPr>
          <p:cNvPr id="17426" name="Прямоугольник 106"/>
          <p:cNvSpPr>
            <a:spLocks noChangeArrowheads="1"/>
          </p:cNvSpPr>
          <p:nvPr/>
        </p:nvSpPr>
        <p:spPr bwMode="auto">
          <a:xfrm>
            <a:off x="9221978" y="5401140"/>
            <a:ext cx="2912941" cy="70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28" tIns="53217" rIns="106428" bIns="53217" anchor="ctr">
            <a:spAutoFit/>
          </a:bodyPr>
          <a:lstStyle/>
          <a:p>
            <a:pPr defTabSz="532192">
              <a:spcAft>
                <a:spcPts val="615"/>
              </a:spcAft>
            </a:pPr>
            <a:r>
              <a:rPr lang="ru-RU" sz="1900" b="1" dirty="0">
                <a:solidFill>
                  <a:srgbClr val="562212"/>
                </a:solidFill>
              </a:rPr>
              <a:t>Сервисы для бизнеса: окно МФЦ</a:t>
            </a:r>
          </a:p>
        </p:txBody>
      </p:sp>
      <p:sp>
        <p:nvSpPr>
          <p:cNvPr id="17427" name="Прямоугольник 136"/>
          <p:cNvSpPr>
            <a:spLocks noChangeArrowheads="1"/>
          </p:cNvSpPr>
          <p:nvPr/>
        </p:nvSpPr>
        <p:spPr bwMode="auto">
          <a:xfrm>
            <a:off x="8665753" y="3457167"/>
            <a:ext cx="3475623" cy="70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28" tIns="53217" rIns="106428" bIns="53217" anchor="ctr">
            <a:spAutoFit/>
          </a:bodyPr>
          <a:lstStyle/>
          <a:p>
            <a:pPr defTabSz="532192">
              <a:spcAft>
                <a:spcPts val="615"/>
              </a:spcAft>
            </a:pPr>
            <a:r>
              <a:rPr lang="ru-RU" sz="1900" b="1" dirty="0">
                <a:solidFill>
                  <a:srgbClr val="562212"/>
                </a:solidFill>
              </a:rPr>
              <a:t>	Центр инноваций 	социальной сферы </a:t>
            </a:r>
          </a:p>
        </p:txBody>
      </p:sp>
      <p:grpSp>
        <p:nvGrpSpPr>
          <p:cNvPr id="17428" name="Группа 119"/>
          <p:cNvGrpSpPr>
            <a:grpSpLocks/>
          </p:cNvGrpSpPr>
          <p:nvPr/>
        </p:nvGrpSpPr>
        <p:grpSpPr bwMode="auto">
          <a:xfrm>
            <a:off x="5379017" y="4852932"/>
            <a:ext cx="2862159" cy="1167044"/>
            <a:chOff x="6220253" y="1390900"/>
            <a:chExt cx="2237772" cy="1144222"/>
          </a:xfrm>
        </p:grpSpPr>
        <p:sp>
          <p:nvSpPr>
            <p:cNvPr id="17430" name="Прямоугольник 128"/>
            <p:cNvSpPr>
              <a:spLocks noChangeArrowheads="1"/>
            </p:cNvSpPr>
            <p:nvPr/>
          </p:nvSpPr>
          <p:spPr bwMode="auto">
            <a:xfrm>
              <a:off x="6220253" y="1957256"/>
              <a:ext cx="2237772" cy="577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defTabSz="532192">
                <a:lnSpc>
                  <a:spcPct val="85000"/>
                </a:lnSpc>
                <a:spcAft>
                  <a:spcPts val="615"/>
                </a:spcAft>
              </a:pPr>
              <a:r>
                <a:rPr lang="ru-RU" sz="1900" b="1" dirty="0">
                  <a:solidFill>
                    <a:srgbClr val="ED5338"/>
                  </a:solidFill>
                  <a:latin typeface="Arial Black" pitchFamily="34" charset="0"/>
                </a:rPr>
                <a:t>Центр </a:t>
              </a:r>
              <a:br>
                <a:rPr lang="ru-RU" sz="1900" b="1" dirty="0">
                  <a:solidFill>
                    <a:srgbClr val="ED5338"/>
                  </a:solidFill>
                  <a:latin typeface="Arial Black" pitchFamily="34" charset="0"/>
                </a:rPr>
              </a:br>
              <a:r>
                <a:rPr lang="ru-RU" sz="1900" b="1" dirty="0">
                  <a:solidFill>
                    <a:srgbClr val="ED5338"/>
                  </a:solidFill>
                  <a:latin typeface="Arial Black" pitchFamily="34" charset="0"/>
                </a:rPr>
                <a:t>оказания услуг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312369" y="1390900"/>
              <a:ext cx="1939463" cy="5884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53219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300" b="1" spc="-177" dirty="0">
                  <a:solidFill>
                    <a:srgbClr val="56221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</a:t>
              </a:r>
              <a:r>
                <a:rPr lang="ru-RU" sz="3300" b="1" spc="-177" dirty="0">
                  <a:solidFill>
                    <a:srgbClr val="56221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813.</a:t>
              </a:r>
              <a:r>
                <a:rPr lang="en-US" sz="3300" b="1" spc="-177" dirty="0">
                  <a:solidFill>
                    <a:srgbClr val="56221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 </a:t>
              </a:r>
              <a:r>
                <a:rPr lang="ru-RU" sz="3300" b="1" spc="-177" dirty="0">
                  <a:solidFill>
                    <a:srgbClr val="56221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7429" name="TextBox 118"/>
          <p:cNvSpPr txBox="1">
            <a:spLocks noChangeArrowheads="1"/>
          </p:cNvSpPr>
          <p:nvPr/>
        </p:nvSpPr>
        <p:spPr bwMode="auto">
          <a:xfrm>
            <a:off x="938482" y="920776"/>
            <a:ext cx="9965753" cy="108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28" tIns="53217" rIns="106428" bIns="53217">
            <a:spAutoFit/>
          </a:bodyPr>
          <a:lstStyle/>
          <a:p>
            <a:pPr defTabSz="532192">
              <a:lnSpc>
                <a:spcPct val="85000"/>
              </a:lnSpc>
            </a:pPr>
            <a:r>
              <a:rPr lang="ru-RU" sz="3700" dirty="0">
                <a:solidFill>
                  <a:srgbClr val="E04E39"/>
                </a:solidFill>
                <a:latin typeface="Arial Black" pitchFamily="34" charset="0"/>
                <a:ea typeface="Roboto Black"/>
                <a:cs typeface="Roboto Black"/>
              </a:rPr>
              <a:t>Центр «Мой бизнес»</a:t>
            </a:r>
            <a:endParaRPr lang="en-US" sz="3700" dirty="0">
              <a:solidFill>
                <a:srgbClr val="E04E39"/>
              </a:solidFill>
              <a:latin typeface="Arial Black" pitchFamily="34" charset="0"/>
              <a:ea typeface="Roboto Black"/>
              <a:cs typeface="Roboto Black"/>
            </a:endParaRPr>
          </a:p>
          <a:p>
            <a:pPr defTabSz="532192">
              <a:lnSpc>
                <a:spcPct val="85000"/>
              </a:lnSpc>
            </a:pPr>
            <a:endParaRPr lang="ru-RU" sz="3700" dirty="0">
              <a:solidFill>
                <a:srgbClr val="562212"/>
              </a:solidFill>
              <a:latin typeface="Arial Black" pitchFamily="34" charset="0"/>
              <a:ea typeface="Roboto Black"/>
              <a:cs typeface="Roboto Black"/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xmlns="" id="{BC025812-7C80-4706-8DD1-6899E5AB8395}"/>
              </a:ext>
            </a:extLst>
          </p:cNvPr>
          <p:cNvSpPr/>
          <p:nvPr/>
        </p:nvSpPr>
        <p:spPr>
          <a:xfrm>
            <a:off x="5706833" y="462934"/>
            <a:ext cx="2520095" cy="1989288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28" tIns="53217" rIns="106428" bIns="53217" rtlCol="0" anchor="ctr"/>
          <a:lstStyle/>
          <a:p>
            <a:pPr algn="ctr" defTabSz="1173270"/>
            <a:endParaRPr lang="ru-RU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0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4"/>
          <p:cNvPicPr>
            <a:picLocks noChangeAspect="1"/>
          </p:cNvPicPr>
          <p:nvPr/>
        </p:nvPicPr>
        <p:blipFill>
          <a:blip r:embed="rId3"/>
          <a:srcRect l="49445" t="-76" r="217" b="-2"/>
          <a:stretch>
            <a:fillRect/>
          </a:stretch>
        </p:blipFill>
        <p:spPr bwMode="auto">
          <a:xfrm rot="-5400000">
            <a:off x="2148792" y="2679855"/>
            <a:ext cx="2877107" cy="717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930371" y="684498"/>
            <a:ext cx="10380148" cy="1087829"/>
          </a:xfrm>
          <a:prstGeom prst="rect">
            <a:avLst/>
          </a:prstGeom>
          <a:noFill/>
        </p:spPr>
        <p:txBody>
          <a:bodyPr wrap="square" lIns="106593" tIns="53297" rIns="106593" bIns="53297">
            <a:spAutoFit/>
          </a:bodyPr>
          <a:lstStyle/>
          <a:p>
            <a:pPr defTabSz="532997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700" b="1" dirty="0">
                <a:solidFill>
                  <a:srgbClr val="E04E39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Фонд поддержки предпринимательства</a:t>
            </a:r>
            <a:r>
              <a:rPr lang="en-US" sz="3700" b="1" dirty="0">
                <a:solidFill>
                  <a:srgbClr val="E04E39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 - </a:t>
            </a:r>
            <a:r>
              <a:rPr lang="ru-RU" sz="3700" b="1" dirty="0">
                <a:solidFill>
                  <a:srgbClr val="E04E39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возможности для бизнеса</a:t>
            </a:r>
          </a:p>
        </p:txBody>
      </p:sp>
      <p:sp>
        <p:nvSpPr>
          <p:cNvPr id="19459" name="Прямоугольник 6"/>
          <p:cNvSpPr>
            <a:spLocks noChangeArrowheads="1"/>
          </p:cNvSpPr>
          <p:nvPr/>
        </p:nvSpPr>
        <p:spPr bwMode="auto">
          <a:xfrm>
            <a:off x="920670" y="2236625"/>
            <a:ext cx="6091989" cy="856016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418260" defTabSz="544103">
              <a:buClr>
                <a:srgbClr val="FF0000"/>
              </a:buClr>
            </a:pPr>
            <a:r>
              <a:rPr lang="ru-RU" sz="36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поддержка</a:t>
            </a:r>
          </a:p>
        </p:txBody>
      </p:sp>
      <p:sp>
        <p:nvSpPr>
          <p:cNvPr id="19460" name="Прямоугольник 6"/>
          <p:cNvSpPr>
            <a:spLocks noChangeArrowheads="1"/>
          </p:cNvSpPr>
          <p:nvPr/>
        </p:nvSpPr>
        <p:spPr bwMode="auto">
          <a:xfrm>
            <a:off x="982886" y="3348808"/>
            <a:ext cx="6091989" cy="1008932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418260" defTabSz="544103">
              <a:buClr>
                <a:srgbClr val="FF0000"/>
              </a:buClr>
            </a:pPr>
            <a:r>
              <a:rPr lang="ru-RU" sz="36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3600" dirty="0">
                <a:solidFill>
                  <a:srgbClr val="562212"/>
                </a:solidFill>
                <a:latin typeface="Arial Black" pitchFamily="34" charset="0"/>
              </a:rPr>
              <a:t>  </a:t>
            </a:r>
          </a:p>
        </p:txBody>
      </p:sp>
      <p:sp>
        <p:nvSpPr>
          <p:cNvPr id="19461" name="Прямоугольник 6"/>
          <p:cNvSpPr>
            <a:spLocks noChangeArrowheads="1"/>
          </p:cNvSpPr>
          <p:nvPr/>
        </p:nvSpPr>
        <p:spPr bwMode="auto">
          <a:xfrm>
            <a:off x="982886" y="4644959"/>
            <a:ext cx="6091989" cy="971452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418260" defTabSz="544103">
              <a:buClr>
                <a:srgbClr val="FF0000"/>
              </a:buClr>
            </a:pPr>
            <a:r>
              <a:rPr lang="ru-RU" sz="36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l="34221" t="1091" r="66" b="1374"/>
          <a:stretch/>
        </p:blipFill>
        <p:spPr>
          <a:xfrm>
            <a:off x="7797780" y="2213699"/>
            <a:ext cx="5282237" cy="4169237"/>
          </a:xfrm>
          <a:prstGeom prst="ellipse">
            <a:avLst/>
          </a:prstGeom>
          <a:ln w="228600">
            <a:solidFill>
              <a:srgbClr val="F2ECDE"/>
            </a:solidFill>
          </a:ln>
        </p:spPr>
      </p:pic>
      <p:sp>
        <p:nvSpPr>
          <p:cNvPr id="6" name="Овал 5"/>
          <p:cNvSpPr/>
          <p:nvPr/>
        </p:nvSpPr>
        <p:spPr>
          <a:xfrm>
            <a:off x="11466623" y="1954777"/>
            <a:ext cx="1170052" cy="932065"/>
          </a:xfrm>
          <a:prstGeom prst="ellipse">
            <a:avLst/>
          </a:prstGeom>
          <a:noFill/>
          <a:ln w="171450">
            <a:solidFill>
              <a:srgbClr val="E04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593" tIns="53297" rIns="106593" bIns="53297" anchor="ctr"/>
          <a:lstStyle/>
          <a:p>
            <a:pPr algn="ctr" defTabSz="532997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462" name="Прямоугольник 6"/>
          <p:cNvSpPr>
            <a:spLocks noChangeArrowheads="1"/>
          </p:cNvSpPr>
          <p:nvPr/>
        </p:nvSpPr>
        <p:spPr bwMode="auto">
          <a:xfrm>
            <a:off x="959442" y="5941129"/>
            <a:ext cx="9502243" cy="1116955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418260" defTabSz="544103">
              <a:buClr>
                <a:srgbClr val="FF0000"/>
              </a:buClr>
            </a:pPr>
            <a:r>
              <a:rPr lang="ru-RU" sz="31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Информационно-маркетинговая поддержка </a:t>
            </a:r>
          </a:p>
        </p:txBody>
      </p:sp>
    </p:spTree>
    <p:extLst>
      <p:ext uri="{BB962C8B-B14F-4D97-AF65-F5344CB8AC3E}">
        <p14:creationId xmlns:p14="http://schemas.microsoft.com/office/powerpoint/2010/main" val="1781708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67357"/>
              </p:ext>
            </p:extLst>
          </p:nvPr>
        </p:nvGraphicFramePr>
        <p:xfrm>
          <a:off x="309174" y="987962"/>
          <a:ext cx="13130546" cy="6550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67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2129">
                  <a:extLst>
                    <a:ext uri="{9D8B030D-6E8A-4147-A177-3AD203B41FA5}">
                      <a16:colId xmlns:a16="http://schemas.microsoft.com/office/drawing/2014/main" xmlns="" val="1184762066"/>
                    </a:ext>
                  </a:extLst>
                </a:gridCol>
                <a:gridCol w="2787907">
                  <a:extLst>
                    <a:ext uri="{9D8B030D-6E8A-4147-A177-3AD203B41FA5}">
                      <a16:colId xmlns:a16="http://schemas.microsoft.com/office/drawing/2014/main" xmlns="" val="3279572642"/>
                    </a:ext>
                  </a:extLst>
                </a:gridCol>
                <a:gridCol w="1637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0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534" marR="62534" marT="0" marB="0">
                    <a:solidFill>
                      <a:srgbClr val="ED53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Условия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534" marR="62534" marT="0" marB="0">
                    <a:solidFill>
                      <a:srgbClr val="ED53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Даты приёма заявок</a:t>
                      </a:r>
                    </a:p>
                  </a:txBody>
                  <a:tcPr marL="62534" marR="62534" marT="0" marB="0">
                    <a:solidFill>
                      <a:srgbClr val="ED5338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2534" marR="6253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21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Уплата процентов </a:t>
                      </a:r>
                      <a:endParaRPr lang="ru-RU" sz="22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кредитным договорам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75% 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от затрат прошлого и текущего годов, </a:t>
                      </a:r>
                      <a:b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но не более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2,5 млн руб.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01 марта – 31 марта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48871" marR="48871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38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Лизинг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534" marR="62534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95%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от затрат прошлого и текущего годов, но не более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 млн руб.</a:t>
                      </a:r>
                    </a:p>
                  </a:txBody>
                  <a:tcPr marL="62534" marR="62534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04 апреля - 06 мая</a:t>
                      </a:r>
                    </a:p>
                  </a:txBody>
                  <a:tcPr marL="62534" marR="62534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32923" marR="32923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475998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Выставки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ярмарки 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534" marR="62534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90% 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от затрат прошлого и текущего годов</a:t>
                      </a:r>
                    </a:p>
                  </a:txBody>
                  <a:tcPr marL="62534" marR="62534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 мая – 13 июня</a:t>
                      </a:r>
                    </a:p>
                  </a:txBody>
                  <a:tcPr marL="62534" marR="62534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32923" marR="32923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892267"/>
                  </a:ext>
                </a:extLst>
              </a:tr>
              <a:tr h="1187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развитие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объектов туриндустрии</a:t>
                      </a:r>
                      <a:endParaRPr lang="ru-RU" sz="2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2128" marR="42128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от затрат прошлого и текущего годов, </a:t>
                      </a:r>
                      <a:r>
                        <a:rPr lang="ru-RU" sz="19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но 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 более 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 млн руб.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 мая – 13 июня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32923" marR="32923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5598448"/>
                  </a:ext>
                </a:extLst>
              </a:tr>
              <a:tr h="1051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Гранты социальным предпринимателям (реестр)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При условии </a:t>
                      </a:r>
                      <a:r>
                        <a:rPr lang="ru-RU" sz="19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 менее 50%, 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размер гранта не более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500 тыс. руб. 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01 июня – 13 июля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32923" marR="32923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5085452"/>
                  </a:ext>
                </a:extLst>
              </a:tr>
              <a:tr h="1038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ипотека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rgbClr val="ED5338">
                            <a:alpha val="86000"/>
                            <a:lumMod val="71000"/>
                            <a:lumOff val="29000"/>
                          </a:srgbClr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80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от уплаченных процентов, но не более </a:t>
                      </a:r>
                      <a:r>
                        <a:rPr lang="ru-RU" sz="19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млн руб.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01 июля – 01 августа</a:t>
                      </a:r>
                    </a:p>
                  </a:txBody>
                  <a:tcPr marL="42128" marR="42128" marT="0" marB="0">
                    <a:gradFill>
                      <a:gsLst>
                        <a:gs pos="93000">
                          <a:schemeClr val="bg1"/>
                        </a:gs>
                        <a:gs pos="0">
                          <a:srgbClr val="EAEAEA"/>
                        </a:gs>
                        <a:gs pos="0">
                          <a:schemeClr val="bg1">
                            <a:lumMod val="85000"/>
                          </a:schemeClr>
                        </a:gs>
                        <a:gs pos="18000">
                          <a:schemeClr val="bg1">
                            <a:lumMod val="85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2534" marR="6253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409442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68706" y="746161"/>
            <a:ext cx="1895475" cy="250824"/>
          </a:xfrm>
          <a:prstGeom prst="rect">
            <a:avLst/>
          </a:prstGeom>
        </p:spPr>
        <p:txBody>
          <a:bodyPr lIns="0" tIns="0" rIns="0" bIns="0"/>
          <a:lstStyle/>
          <a:p>
            <a:pPr algn="just" defTabSz="531789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7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744" y="436563"/>
            <a:ext cx="1604963" cy="781051"/>
          </a:xfrm>
          <a:prstGeom prst="rect">
            <a:avLst/>
          </a:prstGeom>
        </p:spPr>
        <p:txBody>
          <a:bodyPr lIns="0" tIns="0" rIns="0" bIns="0"/>
          <a:lstStyle/>
          <a:p>
            <a:pPr defTabSz="531789"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0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2078" y="136759"/>
            <a:ext cx="792088" cy="101840"/>
          </a:xfrm>
          <a:prstGeom prst="rect">
            <a:avLst/>
          </a:prstGeom>
          <a:solidFill>
            <a:srgbClr val="E04E39"/>
          </a:solidFill>
          <a:ln>
            <a:solidFill>
              <a:srgbClr val="E04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8" tIns="45375" rIns="90748" bIns="45375" rtlCol="0" anchor="ctr"/>
          <a:lstStyle/>
          <a:p>
            <a:pPr algn="ctr" defTabSz="531789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>
            <a:extLst/>
          </p:cNvPr>
          <p:cNvSpPr/>
          <p:nvPr/>
        </p:nvSpPr>
        <p:spPr>
          <a:xfrm>
            <a:off x="929641" y="896805"/>
            <a:ext cx="12751435" cy="591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325" tIns="53166" rIns="106325" bIns="53166" anchor="t"/>
          <a:lstStyle/>
          <a:p>
            <a:pPr defTabSz="5317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31789" fontAlgn="auto">
              <a:spcBef>
                <a:spcPts val="549"/>
              </a:spcBef>
              <a:spcAft>
                <a:spcPts val="0"/>
              </a:spcAft>
              <a:defRPr/>
            </a:pP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5693" indent="-315693" defTabSz="531789" fontAlgn="auto">
              <a:spcBef>
                <a:spcPts val="549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5693" indent="-315693" defTabSz="531789" fontAlgn="auto">
              <a:spcBef>
                <a:spcPts val="549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5693" indent="-315693" defTabSz="531789" fontAlgn="auto">
              <a:spcBef>
                <a:spcPts val="549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5675" y="334027"/>
            <a:ext cx="12063366" cy="500053"/>
          </a:xfrm>
          <a:prstGeom prst="rect">
            <a:avLst/>
          </a:prstGeom>
          <a:noFill/>
        </p:spPr>
        <p:txBody>
          <a:bodyPr wrap="square" lIns="106304" tIns="53157" rIns="106304" bIns="53157" rtlCol="0">
            <a:spAutoFit/>
          </a:bodyPr>
          <a:lstStyle/>
          <a:p>
            <a:pPr defTabSz="531789">
              <a:lnSpc>
                <a:spcPct val="85000"/>
              </a:lnSpc>
              <a:defRPr/>
            </a:pPr>
            <a:r>
              <a:rPr lang="ru-RU" sz="3000" b="1" dirty="0">
                <a:solidFill>
                  <a:srgbClr val="E04E39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Субсидии для МСП в 2022 году</a:t>
            </a:r>
          </a:p>
        </p:txBody>
      </p:sp>
      <p:pic>
        <p:nvPicPr>
          <p:cNvPr id="16" name="Picture 2" descr="http://www.813.ru/bitrix/templates/piter_2017/img/logo1.png">
            <a:extLst>
              <a:ext uri="{FF2B5EF4-FFF2-40B4-BE49-F238E27FC236}">
                <a16:creationId xmlns:a16="http://schemas.microsoft.com/office/drawing/2014/main" xmlns="" id="{048B7FFC-DA2F-4512-8FC9-542C6DA65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911" y="102789"/>
            <a:ext cx="2022838" cy="4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www.813.ru/bitrix/templates/piter_2017/img/logo3.png">
            <a:extLst>
              <a:ext uri="{FF2B5EF4-FFF2-40B4-BE49-F238E27FC236}">
                <a16:creationId xmlns:a16="http://schemas.microsoft.com/office/drawing/2014/main" xmlns="" id="{AE2AF716-D743-40BA-996D-3A90123F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779" y="179385"/>
            <a:ext cx="2153957" cy="37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8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7704D6-2902-4F2C-A8EE-BC216918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это работает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D5482A-2877-46E5-8353-F42AF307F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Субъект МСП, осуществляющий деятельность в ЛО</a:t>
            </a:r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49508D9-8433-4459-B024-9A3147245CE2}"/>
              </a:ext>
            </a:extLst>
          </p:cNvPr>
          <p:cNvSpPr/>
          <p:nvPr/>
        </p:nvSpPr>
        <p:spPr>
          <a:xfrm>
            <a:off x="3010403" y="2239026"/>
            <a:ext cx="898304" cy="83357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E52EC56-EECF-4476-B164-86267E053B2A}"/>
              </a:ext>
            </a:extLst>
          </p:cNvPr>
          <p:cNvSpPr/>
          <p:nvPr/>
        </p:nvSpPr>
        <p:spPr>
          <a:xfrm>
            <a:off x="1400394" y="5366449"/>
            <a:ext cx="2185746" cy="125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Произвели затраты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4835991-BE7D-4B2D-9C32-0F481A64E62A}"/>
              </a:ext>
            </a:extLst>
          </p:cNvPr>
          <p:cNvSpPr/>
          <p:nvPr/>
        </p:nvSpPr>
        <p:spPr>
          <a:xfrm>
            <a:off x="3875247" y="4341419"/>
            <a:ext cx="2185745" cy="125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Подали заявление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95B6A4C-A13F-4F9F-A086-9AD080F58939}"/>
              </a:ext>
            </a:extLst>
          </p:cNvPr>
          <p:cNvSpPr/>
          <p:nvPr/>
        </p:nvSpPr>
        <p:spPr>
          <a:xfrm>
            <a:off x="5687810" y="2887435"/>
            <a:ext cx="2373860" cy="1321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Прошли комиссию Заключили договор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3AAEDC3-24B8-4136-B0D3-1175956265A9}"/>
              </a:ext>
            </a:extLst>
          </p:cNvPr>
          <p:cNvSpPr/>
          <p:nvPr/>
        </p:nvSpPr>
        <p:spPr>
          <a:xfrm>
            <a:off x="7620142" y="4341419"/>
            <a:ext cx="2185745" cy="125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Получили субсидию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FB9C896-0020-4450-A5F2-CC21AD7A670A}"/>
              </a:ext>
            </a:extLst>
          </p:cNvPr>
          <p:cNvSpPr/>
          <p:nvPr/>
        </p:nvSpPr>
        <p:spPr>
          <a:xfrm>
            <a:off x="10094972" y="5366449"/>
            <a:ext cx="2185745" cy="125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5. Выполнили показатели</a:t>
            </a:r>
          </a:p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Сдали отчёт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9130" y="252468"/>
            <a:ext cx="1000126" cy="162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28" y="2052668"/>
            <a:ext cx="13039724" cy="7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335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D71FAF-9207-4957-93E1-7D377E4D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</a:t>
            </a: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B4E0B2-4A72-4B5B-82C8-A6873FAF6CDC}"/>
              </a:ext>
            </a:extLst>
          </p:cNvPr>
          <p:cNvSpPr>
            <a:spLocks noGrp="1"/>
          </p:cNvSpPr>
          <p:nvPr>
            <p:ph idx="1"/>
          </p:nvPr>
        </p:nvSpPr>
        <p:spPr bwMode="gray"/>
        <p:txBody>
          <a:bodyPr>
            <a:normAutofit lnSpcReduction="10000"/>
          </a:bodyPr>
          <a:lstStyle/>
          <a:p>
            <a:r>
              <a:rPr lang="ru-RU" dirty="0"/>
              <a:t>НЕТ задолженности по ФНС и ФСС</a:t>
            </a:r>
          </a:p>
          <a:p>
            <a:r>
              <a:rPr lang="ru-RU" dirty="0"/>
              <a:t>НЕТ в реестре недобросовестных поставщиков</a:t>
            </a:r>
          </a:p>
          <a:p>
            <a:r>
              <a:rPr lang="ru-RU" dirty="0"/>
              <a:t>НЕТ задолженности перед ЛО</a:t>
            </a:r>
          </a:p>
          <a:p>
            <a:r>
              <a:rPr lang="ru-RU" dirty="0"/>
              <a:t>НЕТ процедуры банкротства, деятельность не приостановлена </a:t>
            </a:r>
          </a:p>
          <a:p>
            <a:r>
              <a:rPr lang="ru-RU" dirty="0"/>
              <a:t>НЕТ иностранных юрлиц в уставном капитале</a:t>
            </a:r>
          </a:p>
          <a:p>
            <a:r>
              <a:rPr lang="ru-RU" dirty="0"/>
              <a:t>НЕТ средств, полученных от ЛО на цели, установленные Порядком</a:t>
            </a:r>
          </a:p>
          <a:p>
            <a:r>
              <a:rPr lang="ru-RU" dirty="0"/>
              <a:t>НЕТ невыполненных обязательств перед Комитетом</a:t>
            </a:r>
          </a:p>
          <a:p>
            <a:r>
              <a:rPr lang="ru-RU" dirty="0"/>
              <a:t>НЕТ производства подакцизных товаров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4969F1E-C2CC-49EF-BCA5-DBA4267A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488-0C23-4DC8-A9FA-240659547385}" type="datetime1">
              <a:rPr lang="ru-RU" smtClean="0"/>
              <a:pPr/>
              <a:t>24.03.2022</a:t>
            </a:fld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8119016-87E6-4CAC-8172-EB46794F47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187" y="2953733"/>
            <a:ext cx="3368642" cy="252980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138" y="324476"/>
            <a:ext cx="1000126" cy="162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28" y="2052668"/>
            <a:ext cx="13039724" cy="7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986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D71FAF-9207-4957-93E1-7D377E4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875" y="558433"/>
            <a:ext cx="11286887" cy="1154567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4969F1E-C2CC-49EF-BCA5-DBA4267A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488-0C23-4DC8-A9FA-240659547385}" type="datetime1">
              <a:rPr lang="ru-RU" smtClean="0"/>
              <a:pPr/>
              <a:t>24.03.2022</a:t>
            </a:fld>
            <a:endParaRPr lang="en-US" dirty="0"/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xmlns="" id="{D22B3BDC-AAB2-47D4-9AB4-6E6484602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475" y="4794674"/>
            <a:ext cx="1958051" cy="196062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1F7549F8-937D-4D53-A124-9B47A0AF9CCA}"/>
              </a:ext>
            </a:extLst>
          </p:cNvPr>
          <p:cNvSpPr/>
          <p:nvPr/>
        </p:nvSpPr>
        <p:spPr>
          <a:xfrm>
            <a:off x="1511542" y="2601287"/>
            <a:ext cx="3320972" cy="20718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среднесписочной численности работников 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FAB26870-57E3-4030-8AD7-06C760CEDB10}"/>
              </a:ext>
            </a:extLst>
          </p:cNvPr>
          <p:cNvSpPr/>
          <p:nvPr/>
        </p:nvSpPr>
        <p:spPr>
          <a:xfrm>
            <a:off x="5003523" y="4361872"/>
            <a:ext cx="3320972" cy="20718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выручки от реализации товаров </a:t>
            </a:r>
            <a:endParaRPr lang="ru-RU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8C5F80E1-1547-40CA-AC99-2FC0025591BF}"/>
              </a:ext>
            </a:extLst>
          </p:cNvPr>
          <p:cNvSpPr/>
          <p:nvPr/>
        </p:nvSpPr>
        <p:spPr>
          <a:xfrm>
            <a:off x="8705687" y="2601287"/>
            <a:ext cx="3320972" cy="20718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среднемесячной заработной платы работникам</a:t>
            </a:r>
            <a:endParaRPr lang="ru-RU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D91A530E-AF63-4AA7-A2BA-FA97EE917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550" y="4794673"/>
            <a:ext cx="1836212" cy="183862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FE9EA0F6-CC3A-4FA0-BD64-EDC4423E66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75" y="2313888"/>
            <a:ext cx="1684054" cy="168626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0176" y="124333"/>
            <a:ext cx="1000126" cy="162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0" y="2052668"/>
            <a:ext cx="13039724" cy="7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398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D71FAF-9207-4957-93E1-7D377E4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298" y="322031"/>
            <a:ext cx="11286887" cy="1298583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подать заявку?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4969F1E-C2CC-49EF-BCA5-DBA4267A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488-0C23-4DC8-A9FA-240659547385}" type="datetime1">
              <a:rPr lang="ru-RU" smtClean="0"/>
              <a:pPr/>
              <a:t>24.03.2022</a:t>
            </a:fld>
            <a:endParaRPr lang="en-US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7FFDCDEB-C664-4B3E-B5E0-D3CC9F5E0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98" y="6219694"/>
            <a:ext cx="641299" cy="642144"/>
          </a:xfrm>
        </p:spPr>
      </p:pic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xmlns="" id="{63ECC15C-4798-4CA8-94BD-8F007008CB6E}"/>
              </a:ext>
            </a:extLst>
          </p:cNvPr>
          <p:cNvSpPr/>
          <p:nvPr/>
        </p:nvSpPr>
        <p:spPr>
          <a:xfrm>
            <a:off x="948850" y="2795052"/>
            <a:ext cx="4214652" cy="30491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ssmsp.lenreg.ru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 через госуслуги</a:t>
            </a:r>
          </a:p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ЭЦП</a:t>
            </a:r>
          </a:p>
        </p:txBody>
      </p:sp>
      <p:sp>
        <p:nvSpPr>
          <p:cNvPr id="13" name="Блок-схема: процесс 12">
            <a:extLst>
              <a:ext uri="{FF2B5EF4-FFF2-40B4-BE49-F238E27FC236}">
                <a16:creationId xmlns:a16="http://schemas.microsoft.com/office/drawing/2014/main" xmlns="" id="{5AA08D09-FD98-474E-8513-7D29522A6C05}"/>
              </a:ext>
            </a:extLst>
          </p:cNvPr>
          <p:cNvSpPr/>
          <p:nvPr/>
        </p:nvSpPr>
        <p:spPr>
          <a:xfrm>
            <a:off x="8303535" y="2795052"/>
            <a:ext cx="4214652" cy="30491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6" tIns="51140" rIns="102246" bIns="51140" rtlCol="0" anchor="ctr"/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Санкт-Петербург, </a:t>
            </a:r>
          </a:p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ru-RU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ул. Смольного, д. 3, </a:t>
            </a:r>
            <a:r>
              <a:rPr lang="ru-RU" sz="3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</a:t>
            </a:r>
            <a:r>
              <a:rPr lang="ru-RU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3-170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6B49DD3B-F589-4977-90B4-9B76D3124313}"/>
              </a:ext>
            </a:extLst>
          </p:cNvPr>
          <p:cNvSpPr txBox="1">
            <a:spLocks/>
          </p:cNvSpPr>
          <p:nvPr/>
        </p:nvSpPr>
        <p:spPr>
          <a:xfrm>
            <a:off x="948853" y="1164972"/>
            <a:ext cx="11569334" cy="1630087"/>
          </a:xfrm>
          <a:prstGeom prst="rect">
            <a:avLst/>
          </a:prstGeom>
        </p:spPr>
        <p:txBody>
          <a:bodyPr vert="horz" lIns="102246" tIns="51140" rIns="102246" bIns="5114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3600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Электронный вид                          Консультация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8521AE7-D932-497D-A611-E32162120ED6}"/>
              </a:ext>
            </a:extLst>
          </p:cNvPr>
          <p:cNvSpPr/>
          <p:nvPr/>
        </p:nvSpPr>
        <p:spPr>
          <a:xfrm>
            <a:off x="1988693" y="6022030"/>
            <a:ext cx="2421817" cy="1042244"/>
          </a:xfrm>
          <a:prstGeom prst="rect">
            <a:avLst/>
          </a:prstGeom>
          <a:noFill/>
        </p:spPr>
        <p:txBody>
          <a:bodyPr wrap="none" lIns="102246" tIns="51140" rIns="102246" bIns="51140">
            <a:spAutoFit/>
          </a:bodyPr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en-US" sz="61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Franklin Gothic Book" panose="020F0502020204030204"/>
                <a:cs typeface="+mn-cs"/>
              </a:rPr>
              <a:t>813.ru</a:t>
            </a:r>
            <a:endParaRPr lang="ru-RU" sz="61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Franklin Gothic Book" panose="020F0502020204030204"/>
              <a:cs typeface="+mn-cs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CC38639-A6E1-48AD-8E84-07AABC5E4047}"/>
              </a:ext>
            </a:extLst>
          </p:cNvPr>
          <p:cNvSpPr/>
          <p:nvPr/>
        </p:nvSpPr>
        <p:spPr>
          <a:xfrm>
            <a:off x="8817448" y="6146279"/>
            <a:ext cx="4420377" cy="796022"/>
          </a:xfrm>
          <a:prstGeom prst="rect">
            <a:avLst/>
          </a:prstGeom>
          <a:noFill/>
        </p:spPr>
        <p:txBody>
          <a:bodyPr wrap="none" lIns="102246" tIns="51140" rIns="102246" bIns="51140">
            <a:spAutoFit/>
          </a:bodyPr>
          <a:lstStyle/>
          <a:p>
            <a:pPr algn="ctr" defTabSz="1022567" fontAlgn="auto">
              <a:spcBef>
                <a:spcPts val="0"/>
              </a:spcBef>
              <a:spcAft>
                <a:spcPts val="0"/>
              </a:spcAft>
            </a:pPr>
            <a:r>
              <a:rPr lang="en-US" sz="45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Franklin Gothic Book" panose="020F0502020204030204"/>
                <a:cs typeface="+mn-cs"/>
              </a:rPr>
              <a:t>8-812-576-64-06</a:t>
            </a:r>
            <a:endParaRPr lang="ru-RU" sz="45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Franklin Gothic Book" panose="020F0502020204030204"/>
              <a:cs typeface="+mn-cs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143AD4C-7106-4D95-916C-C3541F6899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019" y="6067121"/>
            <a:ext cx="946090" cy="9473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82864"/>
          <a:stretch/>
        </p:blipFill>
        <p:spPr>
          <a:xfrm>
            <a:off x="12235412" y="359404"/>
            <a:ext cx="1001500" cy="1620613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216831" y="2196712"/>
            <a:ext cx="13033375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938368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Рисунок 19"/>
          <p:cNvPicPr>
            <a:picLocks noChangeAspect="1"/>
          </p:cNvPicPr>
          <p:nvPr/>
        </p:nvPicPr>
        <p:blipFill>
          <a:blip r:embed="rId3"/>
          <a:srcRect t="-76" r="218" b="-2"/>
          <a:stretch>
            <a:fillRect/>
          </a:stretch>
        </p:blipFill>
        <p:spPr bwMode="auto">
          <a:xfrm>
            <a:off x="10691866" y="1627199"/>
            <a:ext cx="2570241" cy="205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70548" y="370592"/>
            <a:ext cx="708937" cy="119745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795" tIns="53398" rIns="106795" bIns="53398" anchor="ctr"/>
          <a:lstStyle/>
          <a:p>
            <a:pPr algn="ctr" defTabSz="534206"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137529" y="174283"/>
            <a:ext cx="1419907" cy="1055391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795" tIns="53398" rIns="106795" bIns="53398" anchor="ctr"/>
          <a:lstStyle/>
          <a:p>
            <a:pPr algn="ctr" defTabSz="1177259">
              <a:defRPr/>
            </a:pPr>
            <a:endParaRPr lang="ru-RU" sz="2200" dirty="0">
              <a:solidFill>
                <a:prstClr val="white"/>
              </a:solidFill>
            </a:endParaRPr>
          </a:p>
        </p:txBody>
      </p:sp>
      <p:sp>
        <p:nvSpPr>
          <p:cNvPr id="47118" name="Прямоугольник 1"/>
          <p:cNvSpPr>
            <a:spLocks noChangeArrowheads="1"/>
          </p:cNvSpPr>
          <p:nvPr/>
        </p:nvSpPr>
        <p:spPr bwMode="auto">
          <a:xfrm>
            <a:off x="863874" y="914953"/>
            <a:ext cx="12398232" cy="786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837" tIns="53418" rIns="106837" bIns="53418">
            <a:spAutoFit/>
          </a:bodyPr>
          <a:lstStyle/>
          <a:p>
            <a:pPr algn="ctr" defTabSz="534206"/>
            <a:r>
              <a:rPr lang="ru-RU" sz="2200" b="1" dirty="0">
                <a:solidFill>
                  <a:srgbClr val="ED5338"/>
                </a:solidFill>
              </a:rPr>
              <a:t>  </a:t>
            </a:r>
            <a:r>
              <a:rPr lang="ru-RU" sz="3300" b="1" dirty="0">
                <a:solidFill>
                  <a:srgbClr val="562212"/>
                </a:solidFill>
              </a:rPr>
              <a:t>ЦИФРОВАЯ ПЛАТФОРМА МСП – </a:t>
            </a:r>
          </a:p>
          <a:p>
            <a:pPr algn="ctr" defTabSz="534206"/>
            <a:r>
              <a:rPr lang="ru-RU" sz="3300" b="1" dirty="0">
                <a:solidFill>
                  <a:srgbClr val="562212"/>
                </a:solidFill>
              </a:rPr>
              <a:t>ДЛЯ ПРЕДПРИНИМАТЕЛЕЙ!</a:t>
            </a:r>
          </a:p>
          <a:p>
            <a:pPr algn="ctr" defTabSz="534206"/>
            <a:endParaRPr lang="ru-RU" sz="1500" b="1" dirty="0">
              <a:solidFill>
                <a:srgbClr val="ED5338"/>
              </a:solidFill>
            </a:endParaRPr>
          </a:p>
          <a:p>
            <a:pPr algn="ctr" defTabSz="534206"/>
            <a:r>
              <a:rPr lang="en-US" sz="3600" b="1" dirty="0">
                <a:solidFill>
                  <a:srgbClr val="C00000"/>
                </a:solidFill>
              </a:rPr>
              <a:t>lkmsp.smbn.ru</a:t>
            </a:r>
          </a:p>
          <a:p>
            <a:pPr algn="ctr" defTabSz="534206"/>
            <a:endParaRPr lang="ru-RU" sz="1500" b="1" dirty="0">
              <a:solidFill>
                <a:srgbClr val="562212"/>
              </a:solidFill>
            </a:endParaRPr>
          </a:p>
          <a:p>
            <a:pPr algn="ctr" defTabSz="534206"/>
            <a:r>
              <a:rPr lang="ru-RU" sz="3300" b="1" dirty="0">
                <a:solidFill>
                  <a:srgbClr val="562212"/>
                </a:solidFill>
              </a:rPr>
              <a:t>Возможность приобрести российское </a:t>
            </a:r>
          </a:p>
          <a:p>
            <a:pPr algn="ctr" defTabSz="534206"/>
            <a:r>
              <a:rPr lang="ru-RU" sz="3300" b="1" dirty="0">
                <a:solidFill>
                  <a:srgbClr val="C00000"/>
                </a:solidFill>
              </a:rPr>
              <a:t>ПРОГРАММНОЕ ОБЕСПЕЧЕНИЕ </a:t>
            </a:r>
          </a:p>
          <a:p>
            <a:pPr algn="ctr" defTabSz="534206"/>
            <a:r>
              <a:rPr lang="ru-RU" sz="3300" b="1" dirty="0">
                <a:solidFill>
                  <a:srgbClr val="562212"/>
                </a:solidFill>
              </a:rPr>
              <a:t>со скидкой 50% - доступно </a:t>
            </a:r>
            <a:r>
              <a:rPr lang="ru-RU" sz="3300" b="1" dirty="0">
                <a:solidFill>
                  <a:srgbClr val="C00000"/>
                </a:solidFill>
              </a:rPr>
              <a:t>до 31 МАРТА 2022 ГОДА!</a:t>
            </a:r>
          </a:p>
          <a:p>
            <a:pPr algn="ctr" defTabSz="534206"/>
            <a:endParaRPr lang="ru-RU" sz="3300" dirty="0">
              <a:solidFill>
                <a:srgbClr val="562212"/>
              </a:solidFill>
            </a:endParaRPr>
          </a:p>
          <a:p>
            <a:pPr marL="456006" indent="-456006" defTabSz="534206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562212"/>
                </a:solidFill>
              </a:rPr>
              <a:t>Доступно 112 программных продуктов для различных сфер</a:t>
            </a:r>
          </a:p>
          <a:p>
            <a:pPr marL="456006" indent="-456006" defTabSz="534206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562212"/>
                </a:solidFill>
              </a:rPr>
              <a:t>Оставить заявку может любое предприятие МСП или ИП</a:t>
            </a:r>
          </a:p>
          <a:p>
            <a:pPr marL="456006" indent="-456006" defTabSz="534206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562212"/>
                </a:solidFill>
              </a:rPr>
              <a:t>Достаточно зарегистрироваться на ЦП МСП.РФ!</a:t>
            </a:r>
          </a:p>
          <a:p>
            <a:pPr defTabSz="534206"/>
            <a:endParaRPr lang="ru-RU" sz="1900" dirty="0">
              <a:solidFill>
                <a:srgbClr val="562212"/>
              </a:solidFill>
            </a:endParaRPr>
          </a:p>
          <a:p>
            <a:pPr defTabSz="534206"/>
            <a:r>
              <a:rPr lang="ru-RU" sz="3600" b="1" dirty="0">
                <a:solidFill>
                  <a:srgbClr val="C00000"/>
                </a:solidFill>
              </a:rPr>
              <a:t>КОНСУЛЬТАЦИИ</a:t>
            </a:r>
          </a:p>
          <a:p>
            <a:pPr marL="456006" indent="-456006" defTabSz="534206">
              <a:buFont typeface="Wingdings" panose="05000000000000000000" pitchFamily="2" charset="2"/>
              <a:buChar char="Ø"/>
            </a:pPr>
            <a:endParaRPr lang="ru-RU" sz="3300" dirty="0">
              <a:solidFill>
                <a:srgbClr val="562212"/>
              </a:solidFill>
            </a:endParaRPr>
          </a:p>
          <a:p>
            <a:pPr marL="534206" indent="-534206" defTabSz="534206">
              <a:buFont typeface="Wingdings" panose="05000000000000000000" pitchFamily="2" charset="2"/>
              <a:buChar char="q"/>
            </a:pPr>
            <a:endParaRPr lang="ru-RU" sz="3300" dirty="0">
              <a:solidFill>
                <a:srgbClr val="562212"/>
              </a:solidFill>
            </a:endParaRPr>
          </a:p>
          <a:p>
            <a:pPr algn="ctr" defTabSz="534206"/>
            <a:endParaRPr lang="ru-RU" sz="9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78870" y="252475"/>
            <a:ext cx="1592570" cy="5938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837" tIns="53418" rIns="106837" bIns="53418" anchor="ctr"/>
          <a:lstStyle/>
          <a:p>
            <a:pPr algn="ctr" defTabSz="534206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45" name="Picture 2" descr="http://www.813.ru/bitrix/templates/piter_2017/img/logo1.png">
            <a:extLst>
              <a:ext uri="{FF2B5EF4-FFF2-40B4-BE49-F238E27FC236}">
                <a16:creationId xmlns="" xmlns:a16="http://schemas.microsoft.com/office/drawing/2014/main" id="{74E4578B-1E0E-40C3-A0D7-B267AC7DE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646" y="286455"/>
            <a:ext cx="2022838" cy="4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90552" y="6710030"/>
            <a:ext cx="3376642" cy="662063"/>
          </a:xfrm>
          <a:prstGeom prst="rect">
            <a:avLst/>
          </a:prstGeom>
          <a:noFill/>
        </p:spPr>
        <p:txBody>
          <a:bodyPr wrap="square" lIns="106734" tIns="53368" rIns="106734" bIns="53368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(812) 309 46 88</a:t>
            </a:r>
            <a:endParaRPr 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5832454" y="6710002"/>
            <a:ext cx="1397727" cy="7870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12" tIns="45606" rIns="91212" bIns="45606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784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700" y="746158"/>
            <a:ext cx="1895475" cy="250824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7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740" y="436563"/>
            <a:ext cx="1604963" cy="781051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0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7" y="7011992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0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2" y="108453"/>
            <a:ext cx="13033375" cy="1368152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49" dirty="0">
                <a:solidFill>
                  <a:srgbClr val="C00000"/>
                </a:solidFill>
                <a:latin typeface="Calibri"/>
              </a:rPr>
              <a:t>                     </a:t>
            </a:r>
            <a:r>
              <a:rPr lang="ru-RU" sz="4500" b="1" spc="-49" dirty="0">
                <a:solidFill>
                  <a:srgbClr val="C00000"/>
                </a:solidFill>
                <a:latin typeface="Calibri"/>
              </a:rPr>
              <a:t>ЭТО ВАЖНО ЗНАТЬ !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2" y="1482980"/>
            <a:ext cx="13033375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/>
          <a:srcRect l="82864"/>
          <a:stretch/>
        </p:blipFill>
        <p:spPr>
          <a:xfrm>
            <a:off x="12504548" y="294534"/>
            <a:ext cx="830160" cy="13433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83726" y="1623256"/>
            <a:ext cx="11788799" cy="4893902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just"/>
            <a:r>
              <a:rPr lang="ru-RU" sz="3000" b="1" dirty="0">
                <a:solidFill>
                  <a:srgbClr val="0070C0"/>
                </a:solidFill>
              </a:rPr>
              <a:t>Рабочая группа в целях выработки мер по снижению </a:t>
            </a:r>
            <a:r>
              <a:rPr lang="ru-RU" sz="3000" b="1" dirty="0">
                <a:solidFill>
                  <a:srgbClr val="C00000"/>
                </a:solidFill>
              </a:rPr>
              <a:t>АДМИНИСТРАТИВНОГО ДАВЛЕНИЯ </a:t>
            </a:r>
            <a:r>
              <a:rPr lang="ru-RU" sz="3000" b="1" dirty="0">
                <a:solidFill>
                  <a:srgbClr val="0070C0"/>
                </a:solidFill>
              </a:rPr>
              <a:t>на субъекты предпринимательства со стороны должностных лиц </a:t>
            </a:r>
          </a:p>
          <a:p>
            <a:pPr algn="just"/>
            <a:r>
              <a:rPr lang="ru-RU" sz="3000" b="1" dirty="0">
                <a:solidFill>
                  <a:srgbClr val="0070C0"/>
                </a:solidFill>
              </a:rPr>
              <a:t>Работает на ПОСТОЯННОЙ основе</a:t>
            </a:r>
          </a:p>
          <a:p>
            <a:pPr algn="just"/>
            <a:r>
              <a:rPr lang="ru-RU" sz="3000" b="1" dirty="0">
                <a:solidFill>
                  <a:srgbClr val="0070C0"/>
                </a:solidFill>
              </a:rPr>
              <a:t>ТЕЛЕФОН:</a:t>
            </a:r>
            <a:r>
              <a:rPr lang="ru-RU" sz="3000" b="1" dirty="0">
                <a:solidFill>
                  <a:srgbClr val="FF0000"/>
                </a:solidFill>
              </a:rPr>
              <a:t>                 </a:t>
            </a:r>
            <a:r>
              <a:rPr lang="ru-RU" sz="3000" b="1" dirty="0">
                <a:solidFill>
                  <a:srgbClr val="C00000"/>
                </a:solidFill>
              </a:rPr>
              <a:t>(812) 576-64-06 </a:t>
            </a:r>
            <a:r>
              <a:rPr lang="ru-RU" sz="3000" b="1" dirty="0">
                <a:solidFill>
                  <a:srgbClr val="0070C0"/>
                </a:solidFill>
              </a:rPr>
              <a:t>Батков Борис Вячеславович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222347" y="3653839"/>
            <a:ext cx="958785" cy="111813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 descr="https://golosstepi.ru/wp-content/uploads/2020/04/news-16-12-2019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54" y="144786"/>
            <a:ext cx="1942262" cy="129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3492899" y="4771977"/>
            <a:ext cx="1008111" cy="43204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06" tIns="45555" rIns="91106" bIns="4555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700" y="746158"/>
            <a:ext cx="1895475" cy="250824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7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740" y="436563"/>
            <a:ext cx="1604963" cy="781051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0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7" y="7011992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0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2" y="255344"/>
            <a:ext cx="13033375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49" dirty="0">
                <a:solidFill>
                  <a:srgbClr val="C00000"/>
                </a:solidFill>
                <a:latin typeface="Calibri"/>
              </a:rPr>
              <a:t>                        Электронный магазин Ленинградской области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-49" dirty="0">
                <a:solidFill>
                  <a:srgbClr val="C00000"/>
                </a:solidFill>
                <a:latin typeface="Calibri"/>
              </a:rPr>
              <a:t>                                          </a:t>
            </a:r>
            <a:r>
              <a:rPr lang="en-US" sz="4000" b="1" spc="-49" dirty="0">
                <a:solidFill>
                  <a:srgbClr val="C00000"/>
                </a:solidFill>
                <a:latin typeface="Calibri"/>
              </a:rPr>
              <a:t>https://zakupki.lenreg.ru/</a:t>
            </a:r>
            <a:endParaRPr lang="ru-RU" sz="4000" b="1" spc="-49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2" y="1692676"/>
            <a:ext cx="13033375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/>
          <a:srcRect l="82864"/>
          <a:stretch/>
        </p:blipFill>
        <p:spPr>
          <a:xfrm>
            <a:off x="12504548" y="294534"/>
            <a:ext cx="830160" cy="13433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31945" y="3348807"/>
            <a:ext cx="11788799" cy="949794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Доступ к государственным и муниципальным закупкам 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малого объема Ленинградской области (480 заказчиков)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2" y="294499"/>
            <a:ext cx="1912936" cy="131036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545433" y="5606775"/>
            <a:ext cx="11802765" cy="936540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Возможность осуществлять закупки в качестве заказчика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566539" y="6663821"/>
            <a:ext cx="11781630" cy="898003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Возможность заключения контракта 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без участия в конкурсных процедурах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19091" y="1980677"/>
            <a:ext cx="13001652" cy="1202250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0799" tIns="45402" rIns="90799" bIns="45402" rtlCol="0" anchor="ctr"/>
          <a:lstStyle/>
          <a:p>
            <a:pPr algn="ctr" defTabSz="1358385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spc="-60" dirty="0">
                <a:solidFill>
                  <a:srgbClr val="00B050"/>
                </a:solidFill>
              </a:rPr>
              <a:t>Регистрируясь на портале </a:t>
            </a:r>
            <a:r>
              <a:rPr lang="en-US" sz="4000" b="1" spc="-60" dirty="0">
                <a:solidFill>
                  <a:srgbClr val="00B050"/>
                </a:solidFill>
                <a:hlinkClick r:id="rId4"/>
              </a:rPr>
              <a:t>https://zakupki.lenreg.ru/</a:t>
            </a:r>
            <a:r>
              <a:rPr lang="ru-RU" sz="4000" b="1" spc="-60" dirty="0">
                <a:solidFill>
                  <a:srgbClr val="00B050"/>
                </a:solidFill>
              </a:rPr>
              <a:t>,</a:t>
            </a:r>
          </a:p>
          <a:p>
            <a:pPr algn="ctr" defTabSz="1358385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spc="-60" dirty="0">
                <a:solidFill>
                  <a:srgbClr val="00B050"/>
                </a:solidFill>
              </a:rPr>
              <a:t>вы получите: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319094" y="3492822"/>
            <a:ext cx="832814" cy="6617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19094" y="4638348"/>
            <a:ext cx="832814" cy="6617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319094" y="5744164"/>
            <a:ext cx="832814" cy="6617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319094" y="6781917"/>
            <a:ext cx="832814" cy="6617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24987" y="4500959"/>
            <a:ext cx="11802765" cy="936540"/>
          </a:xfrm>
          <a:prstGeom prst="rect">
            <a:avLst/>
          </a:prstGeom>
          <a:solidFill>
            <a:srgbClr val="F5F1EA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99" tIns="45402" rIns="90799" bIns="45402" rtlCol="0" anchor="ctr"/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Возможность разместить предложения о товарах, работах, услугах для заказчиков</a:t>
            </a:r>
          </a:p>
        </p:txBody>
      </p:sp>
    </p:spTree>
    <p:extLst>
      <p:ext uri="{BB962C8B-B14F-4D97-AF65-F5344CB8AC3E}">
        <p14:creationId xmlns:p14="http://schemas.microsoft.com/office/powerpoint/2010/main" val="206456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6"/>
          <p:cNvSpPr txBox="1">
            <a:spLocks noChangeArrowheads="1"/>
          </p:cNvSpPr>
          <p:nvPr/>
        </p:nvSpPr>
        <p:spPr bwMode="auto">
          <a:xfrm>
            <a:off x="974029" y="762781"/>
            <a:ext cx="12107962" cy="59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795" tIns="53398" rIns="106795" bIns="53398">
            <a:spAutoFit/>
          </a:bodyPr>
          <a:lstStyle/>
          <a:p>
            <a:pPr algn="ctr" defTabSz="534206">
              <a:lnSpc>
                <a:spcPct val="85000"/>
              </a:lnSpc>
            </a:pPr>
            <a:r>
              <a:rPr lang="ru-RU" sz="3700" b="1" dirty="0">
                <a:solidFill>
                  <a:srgbClr val="ED5338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</a:rPr>
              <a:t>Оперативная информация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70548" y="370592"/>
            <a:ext cx="708937" cy="119745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795" tIns="53398" rIns="106795" bIns="53398" anchor="ctr"/>
          <a:lstStyle/>
          <a:p>
            <a:pPr algn="ctr" defTabSz="534206">
              <a:defRPr/>
            </a:pPr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8137529" y="174283"/>
            <a:ext cx="1419907" cy="1055391"/>
          </a:xfrm>
          <a:prstGeom prst="ellipse">
            <a:avLst/>
          </a:prstGeom>
          <a:noFill/>
          <a:ln w="301625">
            <a:solidFill>
              <a:srgbClr val="C59368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795" tIns="53398" rIns="106795" bIns="53398" anchor="ctr"/>
          <a:lstStyle/>
          <a:p>
            <a:pPr algn="ctr" defTabSz="1177259">
              <a:defRPr/>
            </a:pPr>
            <a:endParaRPr lang="ru-RU" sz="2200" dirty="0">
              <a:solidFill>
                <a:prstClr val="white"/>
              </a:solidFill>
            </a:endParaRPr>
          </a:p>
        </p:txBody>
      </p:sp>
      <p:sp>
        <p:nvSpPr>
          <p:cNvPr id="47115" name="Прямоугольник 1"/>
          <p:cNvSpPr>
            <a:spLocks noChangeArrowheads="1"/>
          </p:cNvSpPr>
          <p:nvPr/>
        </p:nvSpPr>
        <p:spPr bwMode="auto">
          <a:xfrm>
            <a:off x="860941" y="2051089"/>
            <a:ext cx="4908829" cy="53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140" tIns="45570" rIns="91140" bIns="45570">
            <a:spAutoFit/>
          </a:bodyPr>
          <a:lstStyle/>
          <a:p>
            <a:pPr marL="400648" indent="-400648" defTabSz="534206"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Портал </a:t>
            </a:r>
            <a:r>
              <a:rPr lang="en-US" sz="28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www.813.ru</a:t>
            </a:r>
            <a:endParaRPr lang="ru-RU" sz="28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8" name="Прямоугольник 1"/>
          <p:cNvSpPr>
            <a:spLocks noChangeArrowheads="1"/>
          </p:cNvSpPr>
          <p:nvPr/>
        </p:nvSpPr>
        <p:spPr bwMode="auto">
          <a:xfrm>
            <a:off x="860912" y="1519545"/>
            <a:ext cx="7946602" cy="112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837" tIns="53418" rIns="106837" bIns="53418">
            <a:spAutoFit/>
          </a:bodyPr>
          <a:lstStyle/>
          <a:p>
            <a:pPr marL="400648" indent="-400648" defTabSz="534206">
              <a:buFont typeface="Wingdings" panose="05000000000000000000" pitchFamily="2" charset="2"/>
              <a:buChar char="q"/>
            </a:pPr>
            <a:r>
              <a:rPr lang="ru-RU" sz="2800" b="1" dirty="0" err="1">
                <a:solidFill>
                  <a:srgbClr val="562212"/>
                </a:solidFill>
              </a:rPr>
              <a:t>Телеграм</a:t>
            </a:r>
            <a:r>
              <a:rPr lang="ru-RU" sz="2800" b="1" dirty="0">
                <a:solidFill>
                  <a:srgbClr val="562212"/>
                </a:solidFill>
              </a:rPr>
              <a:t>-канал  МойБизнес47 </a:t>
            </a:r>
          </a:p>
          <a:p>
            <a:pPr defTabSz="534206"/>
            <a:endParaRPr lang="ru-RU" sz="2800" b="1" dirty="0">
              <a:solidFill>
                <a:srgbClr val="562212"/>
              </a:solidFill>
            </a:endParaRPr>
          </a:p>
          <a:p>
            <a:pPr algn="ctr" defTabSz="534206"/>
            <a:endParaRPr lang="ru-RU" sz="9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78870" y="252475"/>
            <a:ext cx="1592570" cy="5938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837" tIns="53418" rIns="106837" bIns="53418" anchor="ctr"/>
          <a:lstStyle/>
          <a:p>
            <a:pPr algn="ctr" defTabSz="534206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29" name="Picture 4" descr="http://qrcoder.ru/code/?https%3A%2F%2Ft.me%2FFPP47_bot&amp;4&amp;0">
            <a:extLst>
              <a:ext uri="{FF2B5EF4-FFF2-40B4-BE49-F238E27FC236}">
                <a16:creationId xmlns="" xmlns:a16="http://schemas.microsoft.com/office/drawing/2014/main" id="{D850B185-252A-4AA7-96C3-5AF232547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111" y="5127603"/>
            <a:ext cx="2275400" cy="181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223D27FD-8D1B-42F5-B43F-A470C19CC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73" r="10249"/>
          <a:stretch/>
        </p:blipFill>
        <p:spPr>
          <a:xfrm>
            <a:off x="10179021" y="5552257"/>
            <a:ext cx="1123466" cy="891224"/>
          </a:xfrm>
          <a:prstGeom prst="rect">
            <a:avLst/>
          </a:prstGeom>
        </p:spPr>
      </p:pic>
      <p:sp>
        <p:nvSpPr>
          <p:cNvPr id="47" name="Прямоугольник 55">
            <a:extLst>
              <a:ext uri="{FF2B5EF4-FFF2-40B4-BE49-F238E27FC236}">
                <a16:creationId xmlns="" xmlns:a16="http://schemas.microsoft.com/office/drawing/2014/main" id="{4D033A06-E390-4989-BD34-AA21F3AAA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00" y="3390575"/>
            <a:ext cx="9597246" cy="54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6837" tIns="53418" rIns="106837" bIns="5341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00648" indent="-400648" algn="ctr" defTabSz="534206">
              <a:spcAft>
                <a:spcPts val="615"/>
              </a:spcAft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562212"/>
                </a:solidFill>
              </a:rPr>
              <a:t>Чат-бот по мерам  поддержки </a:t>
            </a:r>
            <a:r>
              <a:rPr lang="en-US" altLang="ru-RU" sz="2800" b="1" dirty="0">
                <a:solidFill>
                  <a:srgbClr val="562212"/>
                </a:solidFill>
              </a:rPr>
              <a:t>@FPP47_bot</a:t>
            </a:r>
            <a:endParaRPr lang="ru-RU" altLang="ru-RU" sz="2800" b="1" dirty="0">
              <a:solidFill>
                <a:srgbClr val="562212"/>
              </a:solidFill>
            </a:endParaRPr>
          </a:p>
        </p:txBody>
      </p:sp>
      <p:pic>
        <p:nvPicPr>
          <p:cNvPr id="45" name="Picture 2" descr="http://www.813.ru/bitrix/templates/piter_2017/img/logo1.png">
            <a:extLst>
              <a:ext uri="{FF2B5EF4-FFF2-40B4-BE49-F238E27FC236}">
                <a16:creationId xmlns="" xmlns:a16="http://schemas.microsoft.com/office/drawing/2014/main" id="{74E4578B-1E0E-40C3-A0D7-B267AC7DE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646" y="286455"/>
            <a:ext cx="2022838" cy="4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0-tub-ru.yandex.net/i?id=e8bab13de0b98f30fe017832bff52fde-l&amp;ref=rim&amp;n=13&amp;w=1080&amp;h=968">
            <a:extLst>
              <a:ext uri="{FF2B5EF4-FFF2-40B4-BE49-F238E27FC236}">
                <a16:creationId xmlns="" xmlns:a16="http://schemas.microsoft.com/office/drawing/2014/main" id="{89CE13D2-89C4-4EE0-BF84-AA424F6720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1" r="10209" b="33232"/>
          <a:stretch/>
        </p:blipFill>
        <p:spPr bwMode="auto">
          <a:xfrm>
            <a:off x="3692177" y="5678951"/>
            <a:ext cx="999069" cy="63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BB32DA3-2700-498A-A5D1-1887B29DBB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777" y="5133647"/>
            <a:ext cx="2371119" cy="1917853"/>
          </a:xfrm>
          <a:prstGeom prst="rect">
            <a:avLst/>
          </a:prstGeom>
        </p:spPr>
      </p:pic>
      <p:pic>
        <p:nvPicPr>
          <p:cNvPr id="1030" name="Picture 6" descr="https://balkhash.goo.kz/media/img/journal/min-5ffd4ba099a94.jpg">
            <a:extLst>
              <a:ext uri="{FF2B5EF4-FFF2-40B4-BE49-F238E27FC236}">
                <a16:creationId xmlns="" xmlns:a16="http://schemas.microsoft.com/office/drawing/2014/main" id="{8E0C11BB-A4B6-4842-AE76-084B1E072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49" b="33250"/>
          <a:stretch/>
        </p:blipFill>
        <p:spPr bwMode="auto">
          <a:xfrm>
            <a:off x="181037" y="5502236"/>
            <a:ext cx="1243948" cy="83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qrcoder.ru/code/?https%3A%2F%2Ft.me%2Ffpp_lo&amp;4&amp;0">
            <a:extLst>
              <a:ext uri="{FF2B5EF4-FFF2-40B4-BE49-F238E27FC236}">
                <a16:creationId xmlns="" xmlns:a16="http://schemas.microsoft.com/office/drawing/2014/main" id="{C4C101A0-F3E5-406F-B9C7-5C8916691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268" y="5244105"/>
            <a:ext cx="2026182" cy="161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9A1B6BA-2D28-4B74-973F-4E37E710E0C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767" y="5689219"/>
            <a:ext cx="865376" cy="6893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4B468DD-D21D-43A5-85C1-E0CC5D1DA6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502" y="5344346"/>
            <a:ext cx="1640783" cy="130705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CF3CE93-53A1-49F5-B0AC-929E86301913}"/>
              </a:ext>
            </a:extLst>
          </p:cNvPr>
          <p:cNvSpPr/>
          <p:nvPr/>
        </p:nvSpPr>
        <p:spPr>
          <a:xfrm>
            <a:off x="892350" y="2757894"/>
            <a:ext cx="6207851" cy="546289"/>
          </a:xfrm>
          <a:prstGeom prst="rect">
            <a:avLst/>
          </a:prstGeom>
        </p:spPr>
        <p:txBody>
          <a:bodyPr wrap="none" lIns="106837" tIns="53418" rIns="106837" bIns="53418">
            <a:spAutoFit/>
          </a:bodyPr>
          <a:lstStyle/>
          <a:p>
            <a:pPr marL="400648" indent="-400648" defTabSz="534206">
              <a:buFont typeface="Wingdings" panose="05000000000000000000" pitchFamily="2" charset="2"/>
              <a:buChar char="q"/>
            </a:pPr>
            <a:r>
              <a:rPr lang="ru-RU" sz="2800" b="1" dirty="0" err="1">
                <a:solidFill>
                  <a:srgbClr val="562212"/>
                </a:solidFill>
              </a:rPr>
              <a:t>Вконтакте</a:t>
            </a:r>
            <a:r>
              <a:rPr lang="ru-RU" sz="2800" b="1" dirty="0">
                <a:solidFill>
                  <a:srgbClr val="562212"/>
                </a:solidFill>
              </a:rPr>
              <a:t>  </a:t>
            </a:r>
            <a:r>
              <a:rPr lang="en-US" sz="2800" b="1" dirty="0">
                <a:solidFill>
                  <a:srgbClr val="562212"/>
                </a:solidFill>
              </a:rPr>
              <a:t>https://vk.com/fpp47</a:t>
            </a:r>
            <a:endParaRPr lang="ru-RU" sz="2800" b="1" dirty="0">
              <a:solidFill>
                <a:srgbClr val="562212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D536966-9878-4E60-8C0A-A673E2AD8097}"/>
              </a:ext>
            </a:extLst>
          </p:cNvPr>
          <p:cNvSpPr/>
          <p:nvPr/>
        </p:nvSpPr>
        <p:spPr>
          <a:xfrm>
            <a:off x="892351" y="4095619"/>
            <a:ext cx="6340816" cy="546289"/>
          </a:xfrm>
          <a:prstGeom prst="rect">
            <a:avLst/>
          </a:prstGeom>
        </p:spPr>
        <p:txBody>
          <a:bodyPr wrap="none" lIns="106837" tIns="53418" rIns="106837" bIns="53418">
            <a:spAutoFit/>
          </a:bodyPr>
          <a:lstStyle/>
          <a:p>
            <a:pPr marL="400648" indent="-400648" defTabSz="534206"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562212"/>
                </a:solidFill>
              </a:rPr>
              <a:t>Горячая линия </a:t>
            </a:r>
            <a:r>
              <a:rPr lang="ru-RU" sz="2800" b="1" dirty="0">
                <a:solidFill>
                  <a:srgbClr val="ED5338"/>
                </a:solidFill>
              </a:rPr>
              <a:t>8 (800) 30-20-813</a:t>
            </a:r>
          </a:p>
        </p:txBody>
      </p:sp>
      <p:grpSp>
        <p:nvGrpSpPr>
          <p:cNvPr id="22" name="Группа 38">
            <a:extLst>
              <a:ext uri="{FF2B5EF4-FFF2-40B4-BE49-F238E27FC236}">
                <a16:creationId xmlns="" xmlns:a16="http://schemas.microsoft.com/office/drawing/2014/main" id="{FD2907D8-1308-4721-A619-BB34850E23A1}"/>
              </a:ext>
            </a:extLst>
          </p:cNvPr>
          <p:cNvGrpSpPr>
            <a:grpSpLocks/>
          </p:cNvGrpSpPr>
          <p:nvPr/>
        </p:nvGrpSpPr>
        <p:grpSpPr bwMode="auto">
          <a:xfrm>
            <a:off x="10123991" y="1519546"/>
            <a:ext cx="3147835" cy="3098537"/>
            <a:chOff x="6156176" y="2276871"/>
            <a:chExt cx="3201888" cy="4511623"/>
          </a:xfrm>
          <a:solidFill>
            <a:srgbClr val="ED5338"/>
          </a:solidFill>
        </p:grpSpPr>
        <p:grpSp>
          <p:nvGrpSpPr>
            <p:cNvPr id="23" name="Группа 16">
              <a:extLst>
                <a:ext uri="{FF2B5EF4-FFF2-40B4-BE49-F238E27FC236}">
                  <a16:creationId xmlns="" xmlns:a16="http://schemas.microsoft.com/office/drawing/2014/main" id="{4943A598-F926-4284-A4A4-E4E980AB3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56176" y="2276871"/>
              <a:ext cx="2592968" cy="4054422"/>
              <a:chOff x="6156176" y="2276872"/>
              <a:chExt cx="2592968" cy="3431076"/>
            </a:xfrm>
            <a:grpFill/>
          </p:grpSpPr>
          <p:sp>
            <p:nvSpPr>
              <p:cNvPr id="38" name="Загнутый угол 7">
                <a:extLst>
                  <a:ext uri="{FF2B5EF4-FFF2-40B4-BE49-F238E27FC236}">
                    <a16:creationId xmlns="" xmlns:a16="http://schemas.microsoft.com/office/drawing/2014/main" id="{6EC1C4C0-F76B-4F78-A0B2-43D41F44A6CF}"/>
                  </a:ext>
                </a:extLst>
              </p:cNvPr>
              <p:cNvSpPr/>
              <p:nvPr/>
            </p:nvSpPr>
            <p:spPr>
              <a:xfrm>
                <a:off x="6156176" y="2276872"/>
                <a:ext cx="2592968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206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xtBox 8">
                <a:extLst>
                  <a:ext uri="{FF2B5EF4-FFF2-40B4-BE49-F238E27FC236}">
                    <a16:creationId xmlns="" xmlns:a16="http://schemas.microsoft.com/office/drawing/2014/main" id="{11C49454-E28E-47A8-AD8B-81B05C6F76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8087" y="3151244"/>
                <a:ext cx="2448466" cy="255670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534206">
                  <a:defRPr/>
                </a:pPr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4" name="Группа 26">
              <a:extLst>
                <a:ext uri="{FF2B5EF4-FFF2-40B4-BE49-F238E27FC236}">
                  <a16:creationId xmlns="" xmlns:a16="http://schemas.microsoft.com/office/drawing/2014/main" id="{CA436643-53E3-434D-8B8B-ED7F945AED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8968" y="2429329"/>
              <a:ext cx="2591845" cy="4054363"/>
              <a:chOff x="6156568" y="2276921"/>
              <a:chExt cx="2591845" cy="3431027"/>
            </a:xfrm>
            <a:grpFill/>
          </p:grpSpPr>
          <p:sp>
            <p:nvSpPr>
              <p:cNvPr id="36" name="Загнутый угол 39">
                <a:extLst>
                  <a:ext uri="{FF2B5EF4-FFF2-40B4-BE49-F238E27FC236}">
                    <a16:creationId xmlns="" xmlns:a16="http://schemas.microsoft.com/office/drawing/2014/main" id="{D70DBFAC-8705-4848-9BAE-EDD9FCF506AD}"/>
                  </a:ext>
                </a:extLst>
              </p:cNvPr>
              <p:cNvSpPr/>
              <p:nvPr/>
            </p:nvSpPr>
            <p:spPr>
              <a:xfrm>
                <a:off x="6156568" y="2276921"/>
                <a:ext cx="2591845" cy="2592404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206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TextBox 28">
                <a:extLst>
                  <a:ext uri="{FF2B5EF4-FFF2-40B4-BE49-F238E27FC236}">
                    <a16:creationId xmlns="" xmlns:a16="http://schemas.microsoft.com/office/drawing/2014/main" id="{B8E09FDA-E943-4343-9701-54E0A8A171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8136" y="3151243"/>
                <a:ext cx="2448371" cy="255670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534206">
                  <a:defRPr/>
                </a:pPr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5" name="Группа 29">
              <a:extLst>
                <a:ext uri="{FF2B5EF4-FFF2-40B4-BE49-F238E27FC236}">
                  <a16:creationId xmlns="" xmlns:a16="http://schemas.microsoft.com/office/drawing/2014/main" id="{554B08D6-EC0E-4488-826B-CAD7EF5FAD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61760" y="2580496"/>
              <a:ext cx="2590721" cy="4055595"/>
              <a:chOff x="6156960" y="2275878"/>
              <a:chExt cx="2590721" cy="3432070"/>
            </a:xfrm>
            <a:grpFill/>
          </p:grpSpPr>
          <p:sp>
            <p:nvSpPr>
              <p:cNvPr id="34" name="Загнутый угол 37">
                <a:extLst>
                  <a:ext uri="{FF2B5EF4-FFF2-40B4-BE49-F238E27FC236}">
                    <a16:creationId xmlns="" xmlns:a16="http://schemas.microsoft.com/office/drawing/2014/main" id="{7AE5ADE8-5D9F-4E10-BF79-3A1EEC17BBAD}"/>
                  </a:ext>
                </a:extLst>
              </p:cNvPr>
              <p:cNvSpPr/>
              <p:nvPr/>
            </p:nvSpPr>
            <p:spPr>
              <a:xfrm>
                <a:off x="6156960" y="2275878"/>
                <a:ext cx="2590721" cy="2592404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206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TextBox 31">
                <a:extLst>
                  <a:ext uri="{FF2B5EF4-FFF2-40B4-BE49-F238E27FC236}">
                    <a16:creationId xmlns="" xmlns:a16="http://schemas.microsoft.com/office/drawing/2014/main" id="{39489E3B-83DC-474D-A5F0-BF74F1A803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8136" y="3151243"/>
                <a:ext cx="2448370" cy="255670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534206">
                  <a:defRPr/>
                </a:pPr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6" name="Группа 32">
              <a:extLst>
                <a:ext uri="{FF2B5EF4-FFF2-40B4-BE49-F238E27FC236}">
                  <a16:creationId xmlns="" xmlns:a16="http://schemas.microsoft.com/office/drawing/2014/main" id="{7B223AFD-83C3-4F39-9051-AE3AB9A83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13429" y="2734247"/>
              <a:ext cx="2591844" cy="4054247"/>
              <a:chOff x="6156229" y="2277020"/>
              <a:chExt cx="2591844" cy="3430928"/>
            </a:xfrm>
            <a:grpFill/>
          </p:grpSpPr>
          <p:sp>
            <p:nvSpPr>
              <p:cNvPr id="32" name="Загнутый угол 35">
                <a:extLst>
                  <a:ext uri="{FF2B5EF4-FFF2-40B4-BE49-F238E27FC236}">
                    <a16:creationId xmlns="" xmlns:a16="http://schemas.microsoft.com/office/drawing/2014/main" id="{57AC9309-E70D-4504-A0EC-1F73DFFECB4B}"/>
                  </a:ext>
                </a:extLst>
              </p:cNvPr>
              <p:cNvSpPr/>
              <p:nvPr/>
            </p:nvSpPr>
            <p:spPr>
              <a:xfrm>
                <a:off x="6156229" y="2277020"/>
                <a:ext cx="2591844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206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xtBox 34">
                <a:extLst>
                  <a:ext uri="{FF2B5EF4-FFF2-40B4-BE49-F238E27FC236}">
                    <a16:creationId xmlns="" xmlns:a16="http://schemas.microsoft.com/office/drawing/2014/main" id="{E9D67086-D135-4A1F-B0A7-E64F194AA5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8136" y="3151244"/>
                <a:ext cx="2448370" cy="255670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534206">
                  <a:defRPr/>
                </a:pPr>
                <a:r>
                  <a:rPr lang="ru-RU" sz="4200" b="1" dirty="0">
                    <a:solidFill>
                      <a:srgbClr val="FFFFFF"/>
                    </a:solidFill>
                    <a:latin typeface="Calibri" pitchFamily="34" charset="0"/>
                  </a:rPr>
                  <a:t>Региональные проекты</a:t>
                </a:r>
              </a:p>
            </p:txBody>
          </p:sp>
        </p:grpSp>
        <p:grpSp>
          <p:nvGrpSpPr>
            <p:cNvPr id="27" name="Группа 35">
              <a:extLst>
                <a:ext uri="{FF2B5EF4-FFF2-40B4-BE49-F238E27FC236}">
                  <a16:creationId xmlns="" xmlns:a16="http://schemas.microsoft.com/office/drawing/2014/main" id="{B39F30C0-A4A6-473C-8A02-E19FF86581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5097" y="2886705"/>
              <a:ext cx="2592967" cy="3063383"/>
              <a:chOff x="6155497" y="2277069"/>
              <a:chExt cx="2592967" cy="2592405"/>
            </a:xfrm>
            <a:grpFill/>
          </p:grpSpPr>
          <p:sp>
            <p:nvSpPr>
              <p:cNvPr id="28" name="Загнутый угол 33">
                <a:extLst>
                  <a:ext uri="{FF2B5EF4-FFF2-40B4-BE49-F238E27FC236}">
                    <a16:creationId xmlns="" xmlns:a16="http://schemas.microsoft.com/office/drawing/2014/main" id="{68A44EBD-274F-44BF-9ADD-26E7428D9B9F}"/>
                  </a:ext>
                </a:extLst>
              </p:cNvPr>
              <p:cNvSpPr/>
              <p:nvPr/>
            </p:nvSpPr>
            <p:spPr>
              <a:xfrm>
                <a:off x="6155497" y="2277069"/>
                <a:ext cx="2592967" cy="2592405"/>
              </a:xfrm>
              <a:prstGeom prst="foldedCorner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206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="" xmlns:a16="http://schemas.microsoft.com/office/drawing/2014/main" id="{360958CD-E854-4D68-8E74-61FD5A5C01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8523" y="2714423"/>
                <a:ext cx="2448041" cy="79640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534206">
                  <a:defRPr/>
                </a:pPr>
                <a:endParaRPr lang="ru-RU" sz="3600" b="1" dirty="0">
                  <a:solidFill>
                    <a:srgbClr val="ED7D31">
                      <a:lumMod val="50000"/>
                    </a:srgbClr>
                  </a:solidFill>
                </a:endParaRPr>
              </a:p>
            </p:txBody>
          </p:sp>
        </p:grpSp>
      </p:grpSp>
      <p:pic>
        <p:nvPicPr>
          <p:cNvPr id="40" name="Рисунок 8">
            <a:extLst>
              <a:ext uri="{FF2B5EF4-FFF2-40B4-BE49-F238E27FC236}">
                <a16:creationId xmlns="" xmlns:a16="http://schemas.microsoft.com/office/drawing/2014/main" id="{6A2C99AD-B069-4862-B0D1-E44AF76B7E2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968889" y="2140201"/>
            <a:ext cx="2546122" cy="200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8734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Ретроспектива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1798995_TF56160789" id="{E9416FAF-F856-40AC-9675-C9B0760B1290}" vid="{1EEFFE07-2D5A-4CA5-A479-4D088CDD8AD4}"/>
    </a:ext>
  </a:extLst>
</a:theme>
</file>

<file path=ppt/theme/theme10.xml><?xml version="1.0" encoding="utf-8"?>
<a:theme xmlns:a="http://schemas.openxmlformats.org/drawingml/2006/main" name="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6764</TotalTime>
  <Words>1022</Words>
  <Application>Microsoft Office PowerPoint</Application>
  <PresentationFormat>Произвольный</PresentationFormat>
  <Paragraphs>200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Office Theme</vt:lpstr>
      <vt:lpstr>1_Тема Office</vt:lpstr>
      <vt:lpstr>2_Тема Office</vt:lpstr>
      <vt:lpstr>3_Тема Office</vt:lpstr>
      <vt:lpstr>4_Тема Office</vt:lpstr>
      <vt:lpstr>Тема Office</vt:lpstr>
      <vt:lpstr>5_Тема Office</vt:lpstr>
      <vt:lpstr>7_Тема Office</vt:lpstr>
      <vt:lpstr>1_РетроспективаVTI</vt:lpstr>
      <vt:lpstr>6_Тема Office</vt:lpstr>
      <vt:lpstr>8_Тема Office</vt:lpstr>
      <vt:lpstr>  О МЕРАХ ПОДДЕРЖКИ  СУБЪЕКТОВ МАЛОГО И СРЕДНЕГО ПРЕДПРИНИМАТЕЛЬСТВА  ЛЕНИНГРАДСКОЙ ОБЛАСТИ  В 2022 ГОДУ  Орлова Галина Михайловна                                                                                                          начальник отдела развития малого, среднего бизнеса   комитета по развитию малого, среднего бизнеса                                                               и потребительского рынка Ленинградской области  2022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это работает?</vt:lpstr>
      <vt:lpstr>Общие требования </vt:lpstr>
      <vt:lpstr>Показатели</vt:lpstr>
      <vt:lpstr>Как подать заявку?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Галина Михайловна Орлова</cp:lastModifiedBy>
  <cp:revision>488</cp:revision>
  <cp:lastPrinted>2021-02-20T13:13:45Z</cp:lastPrinted>
  <dcterms:modified xsi:type="dcterms:W3CDTF">2022-03-24T10:36:37Z</dcterms:modified>
</cp:coreProperties>
</file>